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2" r:id="rId4"/>
    <p:sldId id="258" r:id="rId5"/>
    <p:sldId id="263" r:id="rId6"/>
    <p:sldId id="264" r:id="rId7"/>
    <p:sldId id="260" r:id="rId8"/>
    <p:sldId id="259" r:id="rId9"/>
    <p:sldId id="261" r:id="rId10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01" autoAdjust="0"/>
    <p:restoredTop sz="94660"/>
  </p:normalViewPr>
  <p:slideViewPr>
    <p:cSldViewPr snapToGrid="0">
      <p:cViewPr>
        <p:scale>
          <a:sx n="86" d="100"/>
          <a:sy n="86" d="100"/>
        </p:scale>
        <p:origin x="65" y="13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4" Type="http://schemas.openxmlformats.org/officeDocument/2006/relationships/image" Target="../media/image11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4" Type="http://schemas.openxmlformats.org/officeDocument/2006/relationships/image" Target="../media/image1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6C34D87-C627-43AE-96D8-84E120130A72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0178C6F-C9E0-416D-B3B8-1D38C1F0240F}">
      <dgm:prSet/>
      <dgm:spPr/>
      <dgm:t>
        <a:bodyPr/>
        <a:lstStyle/>
        <a:p>
          <a:pPr>
            <a:lnSpc>
              <a:spcPct val="100000"/>
            </a:lnSpc>
          </a:pPr>
          <a:r>
            <a:rPr lang="fr-FR"/>
            <a:t>+ grande accessibilité des données</a:t>
          </a:r>
          <a:endParaRPr lang="en-US"/>
        </a:p>
      </dgm:t>
    </dgm:pt>
    <dgm:pt modelId="{8DA469E5-621F-4D99-96AD-690C034D01D4}" type="parTrans" cxnId="{01A25009-CEFF-411F-AD41-07A9DF8EC4E0}">
      <dgm:prSet/>
      <dgm:spPr/>
      <dgm:t>
        <a:bodyPr/>
        <a:lstStyle/>
        <a:p>
          <a:endParaRPr lang="en-US"/>
        </a:p>
      </dgm:t>
    </dgm:pt>
    <dgm:pt modelId="{BB23F8A4-EA2C-49D3-AEB0-9090A6F5E249}" type="sibTrans" cxnId="{01A25009-CEFF-411F-AD41-07A9DF8EC4E0}">
      <dgm:prSet/>
      <dgm:spPr/>
      <dgm:t>
        <a:bodyPr/>
        <a:lstStyle/>
        <a:p>
          <a:endParaRPr lang="en-US"/>
        </a:p>
      </dgm:t>
    </dgm:pt>
    <dgm:pt modelId="{1AD6ADB8-E6DE-4003-98EF-E2765770FDA5}">
      <dgm:prSet/>
      <dgm:spPr/>
      <dgm:t>
        <a:bodyPr/>
        <a:lstStyle/>
        <a:p>
          <a:pPr>
            <a:lnSpc>
              <a:spcPct val="100000"/>
            </a:lnSpc>
          </a:pPr>
          <a:r>
            <a:rPr lang="fr-FR" dirty="0"/>
            <a:t>L’analyse aide:</a:t>
          </a:r>
          <a:endParaRPr lang="en-US" dirty="0"/>
        </a:p>
      </dgm:t>
    </dgm:pt>
    <dgm:pt modelId="{A94F1414-E839-42F6-BD49-446D3A9496D7}" type="parTrans" cxnId="{C2AA93E6-80BD-4089-9A03-289A62BEAA19}">
      <dgm:prSet/>
      <dgm:spPr/>
      <dgm:t>
        <a:bodyPr/>
        <a:lstStyle/>
        <a:p>
          <a:endParaRPr lang="en-US"/>
        </a:p>
      </dgm:t>
    </dgm:pt>
    <dgm:pt modelId="{94237308-0AD1-4BF0-B826-83C836300EDA}" type="sibTrans" cxnId="{C2AA93E6-80BD-4089-9A03-289A62BEAA19}">
      <dgm:prSet/>
      <dgm:spPr/>
      <dgm:t>
        <a:bodyPr/>
        <a:lstStyle/>
        <a:p>
          <a:endParaRPr lang="en-US"/>
        </a:p>
      </dgm:t>
    </dgm:pt>
    <dgm:pt modelId="{A8EC5452-968B-4117-B157-BA48F0431E9A}">
      <dgm:prSet/>
      <dgm:spPr/>
      <dgm:t>
        <a:bodyPr/>
        <a:lstStyle/>
        <a:p>
          <a:pPr>
            <a:lnSpc>
              <a:spcPct val="100000"/>
            </a:lnSpc>
          </a:pPr>
          <a:r>
            <a:rPr lang="fr-FR" dirty="0"/>
            <a:t>- prise de décisions</a:t>
          </a:r>
          <a:endParaRPr lang="en-US" dirty="0"/>
        </a:p>
      </dgm:t>
    </dgm:pt>
    <dgm:pt modelId="{55D67DB9-3BBC-4C39-92F0-CAD2FD28091C}" type="parTrans" cxnId="{6C9BC46B-5AC1-4810-8471-12A50E5E0949}">
      <dgm:prSet/>
      <dgm:spPr/>
      <dgm:t>
        <a:bodyPr/>
        <a:lstStyle/>
        <a:p>
          <a:endParaRPr lang="en-US"/>
        </a:p>
      </dgm:t>
    </dgm:pt>
    <dgm:pt modelId="{70694848-F54D-4B43-8102-E991F174DF1D}" type="sibTrans" cxnId="{6C9BC46B-5AC1-4810-8471-12A50E5E0949}">
      <dgm:prSet/>
      <dgm:spPr/>
      <dgm:t>
        <a:bodyPr/>
        <a:lstStyle/>
        <a:p>
          <a:endParaRPr lang="en-US"/>
        </a:p>
      </dgm:t>
    </dgm:pt>
    <dgm:pt modelId="{F8252FCA-E700-4F66-97CF-0608E0ECA5B0}">
      <dgm:prSet/>
      <dgm:spPr/>
      <dgm:t>
        <a:bodyPr/>
        <a:lstStyle/>
        <a:p>
          <a:pPr>
            <a:lnSpc>
              <a:spcPct val="100000"/>
            </a:lnSpc>
          </a:pPr>
          <a:r>
            <a:rPr lang="fr-FR" dirty="0"/>
            <a:t>- développer de nouveaux traitements</a:t>
          </a:r>
          <a:endParaRPr lang="en-US" dirty="0"/>
        </a:p>
      </dgm:t>
    </dgm:pt>
    <dgm:pt modelId="{A8997EA7-8E61-4B15-AB87-E41B6F446758}" type="parTrans" cxnId="{A087BFB6-2BFB-41DF-BA98-229ABDAB5F9F}">
      <dgm:prSet/>
      <dgm:spPr/>
      <dgm:t>
        <a:bodyPr/>
        <a:lstStyle/>
        <a:p>
          <a:endParaRPr lang="en-US"/>
        </a:p>
      </dgm:t>
    </dgm:pt>
    <dgm:pt modelId="{E9F6F7D9-E465-4F5B-A95B-27694C7C1A8C}" type="sibTrans" cxnId="{A087BFB6-2BFB-41DF-BA98-229ABDAB5F9F}">
      <dgm:prSet/>
      <dgm:spPr/>
      <dgm:t>
        <a:bodyPr/>
        <a:lstStyle/>
        <a:p>
          <a:endParaRPr lang="en-US"/>
        </a:p>
      </dgm:t>
    </dgm:pt>
    <dgm:pt modelId="{5C24FE8D-6F6A-4604-9251-C96F8287BC41}" type="pres">
      <dgm:prSet presAssocID="{C6C34D87-C627-43AE-96D8-84E120130A72}" presName="root" presStyleCnt="0">
        <dgm:presLayoutVars>
          <dgm:dir/>
          <dgm:resizeHandles val="exact"/>
        </dgm:presLayoutVars>
      </dgm:prSet>
      <dgm:spPr/>
    </dgm:pt>
    <dgm:pt modelId="{2F1CE293-0F38-47B5-A7AC-1BA4D4571369}" type="pres">
      <dgm:prSet presAssocID="{80178C6F-C9E0-416D-B3B8-1D38C1F0240F}" presName="compNode" presStyleCnt="0"/>
      <dgm:spPr/>
    </dgm:pt>
    <dgm:pt modelId="{DB499497-B8BF-4B5B-9FE2-72CD42B32FC6}" type="pres">
      <dgm:prSet presAssocID="{80178C6F-C9E0-416D-B3B8-1D38C1F0240F}" presName="bgRect" presStyleLbl="bgShp" presStyleIdx="0" presStyleCnt="2"/>
      <dgm:spPr/>
    </dgm:pt>
    <dgm:pt modelId="{EEB4EA5A-2795-4018-85CC-FB6B7AAD1C9E}" type="pres">
      <dgm:prSet presAssocID="{80178C6F-C9E0-416D-B3B8-1D38C1F0240F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6AAEB513-A044-40CB-A388-15418B3AB9C9}" type="pres">
      <dgm:prSet presAssocID="{80178C6F-C9E0-416D-B3B8-1D38C1F0240F}" presName="spaceRect" presStyleCnt="0"/>
      <dgm:spPr/>
    </dgm:pt>
    <dgm:pt modelId="{0C0468D1-C9A8-4351-8F5A-F00B8D366035}" type="pres">
      <dgm:prSet presAssocID="{80178C6F-C9E0-416D-B3B8-1D38C1F0240F}" presName="parTx" presStyleLbl="revTx" presStyleIdx="0" presStyleCnt="3">
        <dgm:presLayoutVars>
          <dgm:chMax val="0"/>
          <dgm:chPref val="0"/>
        </dgm:presLayoutVars>
      </dgm:prSet>
      <dgm:spPr/>
    </dgm:pt>
    <dgm:pt modelId="{291BF8FC-28E1-4E59-BA48-D2121A86FDC0}" type="pres">
      <dgm:prSet presAssocID="{BB23F8A4-EA2C-49D3-AEB0-9090A6F5E249}" presName="sibTrans" presStyleCnt="0"/>
      <dgm:spPr/>
    </dgm:pt>
    <dgm:pt modelId="{27C20CFE-9FF9-4E0A-92D3-91DCFEC661E5}" type="pres">
      <dgm:prSet presAssocID="{1AD6ADB8-E6DE-4003-98EF-E2765770FDA5}" presName="compNode" presStyleCnt="0"/>
      <dgm:spPr/>
    </dgm:pt>
    <dgm:pt modelId="{302EE5DD-9319-4DE9-9330-4D5F74F02DE6}" type="pres">
      <dgm:prSet presAssocID="{1AD6ADB8-E6DE-4003-98EF-E2765770FDA5}" presName="bgRect" presStyleLbl="bgShp" presStyleIdx="1" presStyleCnt="2"/>
      <dgm:spPr/>
    </dgm:pt>
    <dgm:pt modelId="{0E6CC5DD-F761-4F6F-8112-41F9F1931A3B}" type="pres">
      <dgm:prSet presAssocID="{1AD6ADB8-E6DE-4003-98EF-E2765770FDA5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octeur"/>
        </a:ext>
      </dgm:extLst>
    </dgm:pt>
    <dgm:pt modelId="{CE9631F9-9275-4D55-A759-0D37F72CEC79}" type="pres">
      <dgm:prSet presAssocID="{1AD6ADB8-E6DE-4003-98EF-E2765770FDA5}" presName="spaceRect" presStyleCnt="0"/>
      <dgm:spPr/>
    </dgm:pt>
    <dgm:pt modelId="{28814AD9-4585-4682-823D-AFD52A7AAF0D}" type="pres">
      <dgm:prSet presAssocID="{1AD6ADB8-E6DE-4003-98EF-E2765770FDA5}" presName="parTx" presStyleLbl="revTx" presStyleIdx="1" presStyleCnt="3">
        <dgm:presLayoutVars>
          <dgm:chMax val="0"/>
          <dgm:chPref val="0"/>
        </dgm:presLayoutVars>
      </dgm:prSet>
      <dgm:spPr/>
    </dgm:pt>
    <dgm:pt modelId="{0BB36261-A4EB-45B5-AB46-7A2D4F44C6BE}" type="pres">
      <dgm:prSet presAssocID="{1AD6ADB8-E6DE-4003-98EF-E2765770FDA5}" presName="desTx" presStyleLbl="revTx" presStyleIdx="2" presStyleCnt="3">
        <dgm:presLayoutVars/>
      </dgm:prSet>
      <dgm:spPr/>
    </dgm:pt>
  </dgm:ptLst>
  <dgm:cxnLst>
    <dgm:cxn modelId="{01A25009-CEFF-411F-AD41-07A9DF8EC4E0}" srcId="{C6C34D87-C627-43AE-96D8-84E120130A72}" destId="{80178C6F-C9E0-416D-B3B8-1D38C1F0240F}" srcOrd="0" destOrd="0" parTransId="{8DA469E5-621F-4D99-96AD-690C034D01D4}" sibTransId="{BB23F8A4-EA2C-49D3-AEB0-9090A6F5E249}"/>
    <dgm:cxn modelId="{41C5FC15-3237-409E-AA8D-27F601FB3718}" type="presOf" srcId="{C6C34D87-C627-43AE-96D8-84E120130A72}" destId="{5C24FE8D-6F6A-4604-9251-C96F8287BC41}" srcOrd="0" destOrd="0" presId="urn:microsoft.com/office/officeart/2018/2/layout/IconVerticalSolidList"/>
    <dgm:cxn modelId="{FB28C033-FB1A-4019-B740-C80BD0EDF262}" type="presOf" srcId="{1AD6ADB8-E6DE-4003-98EF-E2765770FDA5}" destId="{28814AD9-4585-4682-823D-AFD52A7AAF0D}" srcOrd="0" destOrd="0" presId="urn:microsoft.com/office/officeart/2018/2/layout/IconVerticalSolidList"/>
    <dgm:cxn modelId="{6C9BC46B-5AC1-4810-8471-12A50E5E0949}" srcId="{1AD6ADB8-E6DE-4003-98EF-E2765770FDA5}" destId="{A8EC5452-968B-4117-B157-BA48F0431E9A}" srcOrd="0" destOrd="0" parTransId="{55D67DB9-3BBC-4C39-92F0-CAD2FD28091C}" sibTransId="{70694848-F54D-4B43-8102-E991F174DF1D}"/>
    <dgm:cxn modelId="{A4414C9C-DFD9-4588-AA5A-30291AAC372F}" type="presOf" srcId="{80178C6F-C9E0-416D-B3B8-1D38C1F0240F}" destId="{0C0468D1-C9A8-4351-8F5A-F00B8D366035}" srcOrd="0" destOrd="0" presId="urn:microsoft.com/office/officeart/2018/2/layout/IconVerticalSolidList"/>
    <dgm:cxn modelId="{A087BFB6-2BFB-41DF-BA98-229ABDAB5F9F}" srcId="{1AD6ADB8-E6DE-4003-98EF-E2765770FDA5}" destId="{F8252FCA-E700-4F66-97CF-0608E0ECA5B0}" srcOrd="1" destOrd="0" parTransId="{A8997EA7-8E61-4B15-AB87-E41B6F446758}" sibTransId="{E9F6F7D9-E465-4F5B-A95B-27694C7C1A8C}"/>
    <dgm:cxn modelId="{BB422DE5-B8CD-4BAC-A4A7-A9CA30BA9414}" type="presOf" srcId="{A8EC5452-968B-4117-B157-BA48F0431E9A}" destId="{0BB36261-A4EB-45B5-AB46-7A2D4F44C6BE}" srcOrd="0" destOrd="0" presId="urn:microsoft.com/office/officeart/2018/2/layout/IconVerticalSolidList"/>
    <dgm:cxn modelId="{C2AA93E6-80BD-4089-9A03-289A62BEAA19}" srcId="{C6C34D87-C627-43AE-96D8-84E120130A72}" destId="{1AD6ADB8-E6DE-4003-98EF-E2765770FDA5}" srcOrd="1" destOrd="0" parTransId="{A94F1414-E839-42F6-BD49-446D3A9496D7}" sibTransId="{94237308-0AD1-4BF0-B826-83C836300EDA}"/>
    <dgm:cxn modelId="{6ED255F2-4DB9-47AB-B3FD-663600EE0920}" type="presOf" srcId="{F8252FCA-E700-4F66-97CF-0608E0ECA5B0}" destId="{0BB36261-A4EB-45B5-AB46-7A2D4F44C6BE}" srcOrd="0" destOrd="1" presId="urn:microsoft.com/office/officeart/2018/2/layout/IconVerticalSolidList"/>
    <dgm:cxn modelId="{E303F7F1-0F4D-4501-A6CF-0394488153EB}" type="presParOf" srcId="{5C24FE8D-6F6A-4604-9251-C96F8287BC41}" destId="{2F1CE293-0F38-47B5-A7AC-1BA4D4571369}" srcOrd="0" destOrd="0" presId="urn:microsoft.com/office/officeart/2018/2/layout/IconVerticalSolidList"/>
    <dgm:cxn modelId="{B0BC055F-9312-4BF5-99C1-4A98545AC110}" type="presParOf" srcId="{2F1CE293-0F38-47B5-A7AC-1BA4D4571369}" destId="{DB499497-B8BF-4B5B-9FE2-72CD42B32FC6}" srcOrd="0" destOrd="0" presId="urn:microsoft.com/office/officeart/2018/2/layout/IconVerticalSolidList"/>
    <dgm:cxn modelId="{8BC529DA-0E10-4163-9DA6-35E97A501E87}" type="presParOf" srcId="{2F1CE293-0F38-47B5-A7AC-1BA4D4571369}" destId="{EEB4EA5A-2795-4018-85CC-FB6B7AAD1C9E}" srcOrd="1" destOrd="0" presId="urn:microsoft.com/office/officeart/2018/2/layout/IconVerticalSolidList"/>
    <dgm:cxn modelId="{EE8112D8-9352-4973-AAE7-7A5EB25E58A1}" type="presParOf" srcId="{2F1CE293-0F38-47B5-A7AC-1BA4D4571369}" destId="{6AAEB513-A044-40CB-A388-15418B3AB9C9}" srcOrd="2" destOrd="0" presId="urn:microsoft.com/office/officeart/2018/2/layout/IconVerticalSolidList"/>
    <dgm:cxn modelId="{F1FA6836-5C4A-4EB1-B0BC-520C2115C11B}" type="presParOf" srcId="{2F1CE293-0F38-47B5-A7AC-1BA4D4571369}" destId="{0C0468D1-C9A8-4351-8F5A-F00B8D366035}" srcOrd="3" destOrd="0" presId="urn:microsoft.com/office/officeart/2018/2/layout/IconVerticalSolidList"/>
    <dgm:cxn modelId="{4F96F900-76F0-4B34-9FEE-184B1D3EE2A0}" type="presParOf" srcId="{5C24FE8D-6F6A-4604-9251-C96F8287BC41}" destId="{291BF8FC-28E1-4E59-BA48-D2121A86FDC0}" srcOrd="1" destOrd="0" presId="urn:microsoft.com/office/officeart/2018/2/layout/IconVerticalSolidList"/>
    <dgm:cxn modelId="{8BC6ED72-32D5-4080-826F-4DFC5DB35144}" type="presParOf" srcId="{5C24FE8D-6F6A-4604-9251-C96F8287BC41}" destId="{27C20CFE-9FF9-4E0A-92D3-91DCFEC661E5}" srcOrd="2" destOrd="0" presId="urn:microsoft.com/office/officeart/2018/2/layout/IconVerticalSolidList"/>
    <dgm:cxn modelId="{93B528AB-E998-4066-B2A6-F3ECFEFC8F60}" type="presParOf" srcId="{27C20CFE-9FF9-4E0A-92D3-91DCFEC661E5}" destId="{302EE5DD-9319-4DE9-9330-4D5F74F02DE6}" srcOrd="0" destOrd="0" presId="urn:microsoft.com/office/officeart/2018/2/layout/IconVerticalSolidList"/>
    <dgm:cxn modelId="{603BA6AA-5E95-4634-BE4A-8AC108E6892F}" type="presParOf" srcId="{27C20CFE-9FF9-4E0A-92D3-91DCFEC661E5}" destId="{0E6CC5DD-F761-4F6F-8112-41F9F1931A3B}" srcOrd="1" destOrd="0" presId="urn:microsoft.com/office/officeart/2018/2/layout/IconVerticalSolidList"/>
    <dgm:cxn modelId="{047C61D4-6490-41D5-8A70-2CA8713A4556}" type="presParOf" srcId="{27C20CFE-9FF9-4E0A-92D3-91DCFEC661E5}" destId="{CE9631F9-9275-4D55-A759-0D37F72CEC79}" srcOrd="2" destOrd="0" presId="urn:microsoft.com/office/officeart/2018/2/layout/IconVerticalSolidList"/>
    <dgm:cxn modelId="{B5CFE90A-7AEA-4813-A4E0-DE5A2F621634}" type="presParOf" srcId="{27C20CFE-9FF9-4E0A-92D3-91DCFEC661E5}" destId="{28814AD9-4585-4682-823D-AFD52A7AAF0D}" srcOrd="3" destOrd="0" presId="urn:microsoft.com/office/officeart/2018/2/layout/IconVerticalSolidList"/>
    <dgm:cxn modelId="{35467958-1B24-4E2D-A011-EA20961C1780}" type="presParOf" srcId="{27C20CFE-9FF9-4E0A-92D3-91DCFEC661E5}" destId="{0BB36261-A4EB-45B5-AB46-7A2D4F44C6BE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6E2C36C-2B23-40CF-99F1-43668E061417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bg_accent2_2" csCatId="accent2" phldr="1"/>
      <dgm:spPr/>
      <dgm:t>
        <a:bodyPr/>
        <a:lstStyle/>
        <a:p>
          <a:endParaRPr lang="en-US"/>
        </a:p>
      </dgm:t>
    </dgm:pt>
    <dgm:pt modelId="{9AD56642-CF62-4B71-9EE5-3CF6BA082268}">
      <dgm:prSet/>
      <dgm:spPr/>
      <dgm:t>
        <a:bodyPr/>
        <a:lstStyle/>
        <a:p>
          <a:pPr>
            <a:defRPr cap="all"/>
          </a:pPr>
          <a:r>
            <a:rPr lang="fr-FR"/>
            <a:t>Confiance</a:t>
          </a:r>
          <a:endParaRPr lang="en-US"/>
        </a:p>
      </dgm:t>
    </dgm:pt>
    <dgm:pt modelId="{4ACEB8DB-6D94-42A0-AF50-7173B11A52B2}" type="parTrans" cxnId="{76DDC05A-5358-47BF-9499-19BFF7D56BCD}">
      <dgm:prSet/>
      <dgm:spPr/>
      <dgm:t>
        <a:bodyPr/>
        <a:lstStyle/>
        <a:p>
          <a:endParaRPr lang="en-US"/>
        </a:p>
      </dgm:t>
    </dgm:pt>
    <dgm:pt modelId="{CDCC08D9-8B82-4750-8236-4ED7BE0D48AE}" type="sibTrans" cxnId="{76DDC05A-5358-47BF-9499-19BFF7D56BCD}">
      <dgm:prSet/>
      <dgm:spPr/>
      <dgm:t>
        <a:bodyPr/>
        <a:lstStyle/>
        <a:p>
          <a:endParaRPr lang="en-US"/>
        </a:p>
      </dgm:t>
    </dgm:pt>
    <dgm:pt modelId="{0DE7A9AA-AAF7-4F3B-BFAA-A5E05237878B}">
      <dgm:prSet/>
      <dgm:spPr/>
      <dgm:t>
        <a:bodyPr/>
        <a:lstStyle/>
        <a:p>
          <a:pPr>
            <a:defRPr cap="all"/>
          </a:pPr>
          <a:r>
            <a:rPr lang="fr-FR"/>
            <a:t>Fiabilité</a:t>
          </a:r>
          <a:endParaRPr lang="en-US"/>
        </a:p>
      </dgm:t>
    </dgm:pt>
    <dgm:pt modelId="{7CAEEAA1-3DE3-436B-8F00-E813059486EC}" type="parTrans" cxnId="{5281C664-F902-4BC3-8B37-1B4A3DB29F78}">
      <dgm:prSet/>
      <dgm:spPr/>
      <dgm:t>
        <a:bodyPr/>
        <a:lstStyle/>
        <a:p>
          <a:endParaRPr lang="en-US"/>
        </a:p>
      </dgm:t>
    </dgm:pt>
    <dgm:pt modelId="{B0D5BA9B-51A6-4511-A2FC-21D9CAD5B2DB}" type="sibTrans" cxnId="{5281C664-F902-4BC3-8B37-1B4A3DB29F78}">
      <dgm:prSet/>
      <dgm:spPr/>
      <dgm:t>
        <a:bodyPr/>
        <a:lstStyle/>
        <a:p>
          <a:endParaRPr lang="en-US"/>
        </a:p>
      </dgm:t>
    </dgm:pt>
    <dgm:pt modelId="{54B97637-ED56-406B-9FD6-DD57CBB7CFC3}" type="pres">
      <dgm:prSet presAssocID="{F6E2C36C-2B23-40CF-99F1-43668E061417}" presName="root" presStyleCnt="0">
        <dgm:presLayoutVars>
          <dgm:dir/>
          <dgm:resizeHandles val="exact"/>
        </dgm:presLayoutVars>
      </dgm:prSet>
      <dgm:spPr/>
    </dgm:pt>
    <dgm:pt modelId="{457E32F3-D40F-4F4A-9204-A147FAED864C}" type="pres">
      <dgm:prSet presAssocID="{9AD56642-CF62-4B71-9EE5-3CF6BA082268}" presName="compNode" presStyleCnt="0"/>
      <dgm:spPr/>
    </dgm:pt>
    <dgm:pt modelId="{693E82D4-7654-4B11-BDA9-6AF4255367A3}" type="pres">
      <dgm:prSet presAssocID="{9AD56642-CF62-4B71-9EE5-3CF6BA082268}" presName="iconBgRect" presStyleLbl="bgShp" presStyleIdx="0" presStyleCnt="2"/>
      <dgm:spPr/>
    </dgm:pt>
    <dgm:pt modelId="{82B61821-36B1-472F-A232-B8702CE244D6}" type="pres">
      <dgm:prSet presAssocID="{9AD56642-CF62-4B71-9EE5-3CF6BA082268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oignée de main"/>
        </a:ext>
      </dgm:extLst>
    </dgm:pt>
    <dgm:pt modelId="{79DB82C8-355E-4372-BAA8-8AA5ED13643B}" type="pres">
      <dgm:prSet presAssocID="{9AD56642-CF62-4B71-9EE5-3CF6BA082268}" presName="spaceRect" presStyleCnt="0"/>
      <dgm:spPr/>
    </dgm:pt>
    <dgm:pt modelId="{4F08A0BF-B745-487B-B857-86E542879D98}" type="pres">
      <dgm:prSet presAssocID="{9AD56642-CF62-4B71-9EE5-3CF6BA082268}" presName="textRect" presStyleLbl="revTx" presStyleIdx="0" presStyleCnt="2">
        <dgm:presLayoutVars>
          <dgm:chMax val="1"/>
          <dgm:chPref val="1"/>
        </dgm:presLayoutVars>
      </dgm:prSet>
      <dgm:spPr/>
    </dgm:pt>
    <dgm:pt modelId="{F4B32417-05D1-48F6-8B77-F371ECD44FFF}" type="pres">
      <dgm:prSet presAssocID="{CDCC08D9-8B82-4750-8236-4ED7BE0D48AE}" presName="sibTrans" presStyleCnt="0"/>
      <dgm:spPr/>
    </dgm:pt>
    <dgm:pt modelId="{709D5D05-6701-42D8-8C4E-A85A8D6BDB49}" type="pres">
      <dgm:prSet presAssocID="{0DE7A9AA-AAF7-4F3B-BFAA-A5E05237878B}" presName="compNode" presStyleCnt="0"/>
      <dgm:spPr/>
    </dgm:pt>
    <dgm:pt modelId="{297AC438-D74A-4FC2-9BE4-F6BDE9F63D05}" type="pres">
      <dgm:prSet presAssocID="{0DE7A9AA-AAF7-4F3B-BFAA-A5E05237878B}" presName="iconBgRect" presStyleLbl="bgShp" presStyleIdx="1" presStyleCnt="2"/>
      <dgm:spPr/>
    </dgm:pt>
    <dgm:pt modelId="{0FC85A64-E6D3-453D-99CB-32D094AB1173}" type="pres">
      <dgm:prSet presAssocID="{0DE7A9AA-AAF7-4F3B-BFAA-A5E05237878B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che"/>
        </a:ext>
      </dgm:extLst>
    </dgm:pt>
    <dgm:pt modelId="{F5FF15C9-D614-417C-A258-A8B8BED06050}" type="pres">
      <dgm:prSet presAssocID="{0DE7A9AA-AAF7-4F3B-BFAA-A5E05237878B}" presName="spaceRect" presStyleCnt="0"/>
      <dgm:spPr/>
    </dgm:pt>
    <dgm:pt modelId="{256E2C64-630F-4F08-972C-E3F732E6A628}" type="pres">
      <dgm:prSet presAssocID="{0DE7A9AA-AAF7-4F3B-BFAA-A5E05237878B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FA125A0B-16C5-4862-8692-D5842C4FB2A3}" type="presOf" srcId="{9AD56642-CF62-4B71-9EE5-3CF6BA082268}" destId="{4F08A0BF-B745-487B-B857-86E542879D98}" srcOrd="0" destOrd="0" presId="urn:microsoft.com/office/officeart/2018/5/layout/IconCircleLabelList"/>
    <dgm:cxn modelId="{9584832C-AECE-412C-B39E-DFAB6683295E}" type="presOf" srcId="{F6E2C36C-2B23-40CF-99F1-43668E061417}" destId="{54B97637-ED56-406B-9FD6-DD57CBB7CFC3}" srcOrd="0" destOrd="0" presId="urn:microsoft.com/office/officeart/2018/5/layout/IconCircleLabelList"/>
    <dgm:cxn modelId="{5281C664-F902-4BC3-8B37-1B4A3DB29F78}" srcId="{F6E2C36C-2B23-40CF-99F1-43668E061417}" destId="{0DE7A9AA-AAF7-4F3B-BFAA-A5E05237878B}" srcOrd="1" destOrd="0" parTransId="{7CAEEAA1-3DE3-436B-8F00-E813059486EC}" sibTransId="{B0D5BA9B-51A6-4511-A2FC-21D9CAD5B2DB}"/>
    <dgm:cxn modelId="{76DDC05A-5358-47BF-9499-19BFF7D56BCD}" srcId="{F6E2C36C-2B23-40CF-99F1-43668E061417}" destId="{9AD56642-CF62-4B71-9EE5-3CF6BA082268}" srcOrd="0" destOrd="0" parTransId="{4ACEB8DB-6D94-42A0-AF50-7173B11A52B2}" sibTransId="{CDCC08D9-8B82-4750-8236-4ED7BE0D48AE}"/>
    <dgm:cxn modelId="{376E35C0-050C-4812-B269-E41346AACC89}" type="presOf" srcId="{0DE7A9AA-AAF7-4F3B-BFAA-A5E05237878B}" destId="{256E2C64-630F-4F08-972C-E3F732E6A628}" srcOrd="0" destOrd="0" presId="urn:microsoft.com/office/officeart/2018/5/layout/IconCircleLabelList"/>
    <dgm:cxn modelId="{4036AAE8-FC28-4C06-9140-A7FE26261CA0}" type="presParOf" srcId="{54B97637-ED56-406B-9FD6-DD57CBB7CFC3}" destId="{457E32F3-D40F-4F4A-9204-A147FAED864C}" srcOrd="0" destOrd="0" presId="urn:microsoft.com/office/officeart/2018/5/layout/IconCircleLabelList"/>
    <dgm:cxn modelId="{62DC752E-0B21-4053-8D9F-7407D6876974}" type="presParOf" srcId="{457E32F3-D40F-4F4A-9204-A147FAED864C}" destId="{693E82D4-7654-4B11-BDA9-6AF4255367A3}" srcOrd="0" destOrd="0" presId="urn:microsoft.com/office/officeart/2018/5/layout/IconCircleLabelList"/>
    <dgm:cxn modelId="{49EB14CB-5348-4A73-8A56-D4CCD0FAC695}" type="presParOf" srcId="{457E32F3-D40F-4F4A-9204-A147FAED864C}" destId="{82B61821-36B1-472F-A232-B8702CE244D6}" srcOrd="1" destOrd="0" presId="urn:microsoft.com/office/officeart/2018/5/layout/IconCircleLabelList"/>
    <dgm:cxn modelId="{D302CAEB-3BD4-490E-9347-DA6443684AB9}" type="presParOf" srcId="{457E32F3-D40F-4F4A-9204-A147FAED864C}" destId="{79DB82C8-355E-4372-BAA8-8AA5ED13643B}" srcOrd="2" destOrd="0" presId="urn:microsoft.com/office/officeart/2018/5/layout/IconCircleLabelList"/>
    <dgm:cxn modelId="{084E6498-26D0-4CA7-A28D-5B0B9A548D51}" type="presParOf" srcId="{457E32F3-D40F-4F4A-9204-A147FAED864C}" destId="{4F08A0BF-B745-487B-B857-86E542879D98}" srcOrd="3" destOrd="0" presId="urn:microsoft.com/office/officeart/2018/5/layout/IconCircleLabelList"/>
    <dgm:cxn modelId="{82C8CDBF-A314-4571-84A9-8BADC4D9BA6D}" type="presParOf" srcId="{54B97637-ED56-406B-9FD6-DD57CBB7CFC3}" destId="{F4B32417-05D1-48F6-8B77-F371ECD44FFF}" srcOrd="1" destOrd="0" presId="urn:microsoft.com/office/officeart/2018/5/layout/IconCircleLabelList"/>
    <dgm:cxn modelId="{9DB8828C-2898-4C7D-A23E-A834938E7154}" type="presParOf" srcId="{54B97637-ED56-406B-9FD6-DD57CBB7CFC3}" destId="{709D5D05-6701-42D8-8C4E-A85A8D6BDB49}" srcOrd="2" destOrd="0" presId="urn:microsoft.com/office/officeart/2018/5/layout/IconCircleLabelList"/>
    <dgm:cxn modelId="{B63EEF4D-E8A1-4211-856A-B044D1B70565}" type="presParOf" srcId="{709D5D05-6701-42D8-8C4E-A85A8D6BDB49}" destId="{297AC438-D74A-4FC2-9BE4-F6BDE9F63D05}" srcOrd="0" destOrd="0" presId="urn:microsoft.com/office/officeart/2018/5/layout/IconCircleLabelList"/>
    <dgm:cxn modelId="{8679E2D0-B06B-424D-8192-CFEE41E76CC9}" type="presParOf" srcId="{709D5D05-6701-42D8-8C4E-A85A8D6BDB49}" destId="{0FC85A64-E6D3-453D-99CB-32D094AB1173}" srcOrd="1" destOrd="0" presId="urn:microsoft.com/office/officeart/2018/5/layout/IconCircleLabelList"/>
    <dgm:cxn modelId="{7B0789CB-2342-499F-B7D6-5C60A79FA957}" type="presParOf" srcId="{709D5D05-6701-42D8-8C4E-A85A8D6BDB49}" destId="{F5FF15C9-D614-417C-A258-A8B8BED06050}" srcOrd="2" destOrd="0" presId="urn:microsoft.com/office/officeart/2018/5/layout/IconCircleLabelList"/>
    <dgm:cxn modelId="{6D359B1A-D753-4005-9709-53A4997B4483}" type="presParOf" srcId="{709D5D05-6701-42D8-8C4E-A85A8D6BDB49}" destId="{256E2C64-630F-4F08-972C-E3F732E6A628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B499497-B8BF-4B5B-9FE2-72CD42B32FC6}">
      <dsp:nvSpPr>
        <dsp:cNvPr id="0" name=""/>
        <dsp:cNvSpPr/>
      </dsp:nvSpPr>
      <dsp:spPr>
        <a:xfrm>
          <a:off x="0" y="676084"/>
          <a:ext cx="10515600" cy="124815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B4EA5A-2795-4018-85CC-FB6B7AAD1C9E}">
      <dsp:nvSpPr>
        <dsp:cNvPr id="0" name=""/>
        <dsp:cNvSpPr/>
      </dsp:nvSpPr>
      <dsp:spPr>
        <a:xfrm>
          <a:off x="377567" y="956919"/>
          <a:ext cx="686485" cy="68648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0468D1-C9A8-4351-8F5A-F00B8D366035}">
      <dsp:nvSpPr>
        <dsp:cNvPr id="0" name=""/>
        <dsp:cNvSpPr/>
      </dsp:nvSpPr>
      <dsp:spPr>
        <a:xfrm>
          <a:off x="1441620" y="676084"/>
          <a:ext cx="9073979" cy="12481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2097" tIns="132097" rIns="132097" bIns="132097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500" kern="1200"/>
            <a:t>+ grande accessibilité des données</a:t>
          </a:r>
          <a:endParaRPr lang="en-US" sz="2500" kern="1200"/>
        </a:p>
      </dsp:txBody>
      <dsp:txXfrm>
        <a:off x="1441620" y="676084"/>
        <a:ext cx="9073979" cy="1248156"/>
      </dsp:txXfrm>
    </dsp:sp>
    <dsp:sp modelId="{302EE5DD-9319-4DE9-9330-4D5F74F02DE6}">
      <dsp:nvSpPr>
        <dsp:cNvPr id="0" name=""/>
        <dsp:cNvSpPr/>
      </dsp:nvSpPr>
      <dsp:spPr>
        <a:xfrm>
          <a:off x="0" y="2236279"/>
          <a:ext cx="10515600" cy="124815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E6CC5DD-F761-4F6F-8112-41F9F1931A3B}">
      <dsp:nvSpPr>
        <dsp:cNvPr id="0" name=""/>
        <dsp:cNvSpPr/>
      </dsp:nvSpPr>
      <dsp:spPr>
        <a:xfrm>
          <a:off x="377567" y="2517114"/>
          <a:ext cx="686485" cy="68648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814AD9-4585-4682-823D-AFD52A7AAF0D}">
      <dsp:nvSpPr>
        <dsp:cNvPr id="0" name=""/>
        <dsp:cNvSpPr/>
      </dsp:nvSpPr>
      <dsp:spPr>
        <a:xfrm>
          <a:off x="1441620" y="2236279"/>
          <a:ext cx="4732020" cy="12481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2097" tIns="132097" rIns="132097" bIns="132097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500" kern="1200" dirty="0"/>
            <a:t>L’analyse aide:</a:t>
          </a:r>
          <a:endParaRPr lang="en-US" sz="2500" kern="1200" dirty="0"/>
        </a:p>
      </dsp:txBody>
      <dsp:txXfrm>
        <a:off x="1441620" y="2236279"/>
        <a:ext cx="4732020" cy="1248156"/>
      </dsp:txXfrm>
    </dsp:sp>
    <dsp:sp modelId="{0BB36261-A4EB-45B5-AB46-7A2D4F44C6BE}">
      <dsp:nvSpPr>
        <dsp:cNvPr id="0" name=""/>
        <dsp:cNvSpPr/>
      </dsp:nvSpPr>
      <dsp:spPr>
        <a:xfrm>
          <a:off x="6173640" y="2236279"/>
          <a:ext cx="4341959" cy="12481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2097" tIns="132097" rIns="132097" bIns="132097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- prise de décisions</a:t>
          </a:r>
          <a:endParaRPr lang="en-US" sz="1800" kern="1200" dirty="0"/>
        </a:p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- développer de nouveaux traitements</a:t>
          </a:r>
          <a:endParaRPr lang="en-US" sz="1800" kern="1200" dirty="0"/>
        </a:p>
      </dsp:txBody>
      <dsp:txXfrm>
        <a:off x="6173640" y="2236279"/>
        <a:ext cx="4341959" cy="124815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3E82D4-7654-4B11-BDA9-6AF4255367A3}">
      <dsp:nvSpPr>
        <dsp:cNvPr id="0" name=""/>
        <dsp:cNvSpPr/>
      </dsp:nvSpPr>
      <dsp:spPr>
        <a:xfrm>
          <a:off x="2044800" y="280418"/>
          <a:ext cx="2196000" cy="2196000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2B61821-36B1-472F-A232-B8702CE244D6}">
      <dsp:nvSpPr>
        <dsp:cNvPr id="0" name=""/>
        <dsp:cNvSpPr/>
      </dsp:nvSpPr>
      <dsp:spPr>
        <a:xfrm>
          <a:off x="2512800" y="748418"/>
          <a:ext cx="1260000" cy="126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F08A0BF-B745-487B-B857-86E542879D98}">
      <dsp:nvSpPr>
        <dsp:cNvPr id="0" name=""/>
        <dsp:cNvSpPr/>
      </dsp:nvSpPr>
      <dsp:spPr>
        <a:xfrm>
          <a:off x="1342800" y="3160418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4400" kern="1200"/>
            <a:t>Confiance</a:t>
          </a:r>
          <a:endParaRPr lang="en-US" sz="4400" kern="1200"/>
        </a:p>
      </dsp:txBody>
      <dsp:txXfrm>
        <a:off x="1342800" y="3160418"/>
        <a:ext cx="3600000" cy="720000"/>
      </dsp:txXfrm>
    </dsp:sp>
    <dsp:sp modelId="{297AC438-D74A-4FC2-9BE4-F6BDE9F63D05}">
      <dsp:nvSpPr>
        <dsp:cNvPr id="0" name=""/>
        <dsp:cNvSpPr/>
      </dsp:nvSpPr>
      <dsp:spPr>
        <a:xfrm>
          <a:off x="6274800" y="280418"/>
          <a:ext cx="2196000" cy="2196000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FC85A64-E6D3-453D-99CB-32D094AB1173}">
      <dsp:nvSpPr>
        <dsp:cNvPr id="0" name=""/>
        <dsp:cNvSpPr/>
      </dsp:nvSpPr>
      <dsp:spPr>
        <a:xfrm>
          <a:off x="6742800" y="748418"/>
          <a:ext cx="1260000" cy="126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56E2C64-630F-4F08-972C-E3F732E6A628}">
      <dsp:nvSpPr>
        <dsp:cNvPr id="0" name=""/>
        <dsp:cNvSpPr/>
      </dsp:nvSpPr>
      <dsp:spPr>
        <a:xfrm>
          <a:off x="5572800" y="3160418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4400" kern="1200"/>
            <a:t>Fiabilité</a:t>
          </a:r>
          <a:endParaRPr lang="en-US" sz="4400" kern="1200"/>
        </a:p>
      </dsp:txBody>
      <dsp:txXfrm>
        <a:off x="5572800" y="3160418"/>
        <a:ext cx="36000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1" descr="Tag=AccentColor&#10;Flavor=Light&#10;Target=Fill">
            <a:extLst>
              <a:ext uri="{FF2B5EF4-FFF2-40B4-BE49-F238E27FC236}">
                <a16:creationId xmlns:a16="http://schemas.microsoft.com/office/drawing/2014/main" id="{0D57E7FA-E8FC-45AC-868F-CDC8144939D6}"/>
              </a:ext>
            </a:extLst>
          </p:cNvPr>
          <p:cNvSpPr/>
          <p:nvPr/>
        </p:nvSpPr>
        <p:spPr>
          <a:xfrm rot="10800000" flipV="1">
            <a:off x="2599854" y="527562"/>
            <a:ext cx="6992292" cy="5102484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7094A5-EB6F-441D-88F8-CD7A30C847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8760" y="1591056"/>
            <a:ext cx="5705856" cy="3264408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7CE1E3-3929-42A6-81B7-056BD88EF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28616"/>
            <a:ext cx="5705856" cy="996696"/>
          </a:xfrm>
        </p:spPr>
        <p:txBody>
          <a:bodyPr/>
          <a:lstStyle>
            <a:lvl1pPr marL="0" indent="0" algn="l">
              <a:buNone/>
              <a:defRPr sz="2400" cap="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E951E3-0794-422C-AF76-0AD4A7FB1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4EBFA8-0291-4D77-A9D9-B17FC2382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7AC4D4-C4EE-4624-A329-C608A1D5A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071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aphic 1" descr="Tag=AccentColor&#10;Flavor=Light&#10;Target=Fill">
            <a:extLst>
              <a:ext uri="{FF2B5EF4-FFF2-40B4-BE49-F238E27FC236}">
                <a16:creationId xmlns:a16="http://schemas.microsoft.com/office/drawing/2014/main" id="{0EE21C0F-70D8-4F3C-9392-07559C90EE6E}"/>
              </a:ext>
            </a:extLst>
          </p:cNvPr>
          <p:cNvSpPr/>
          <p:nvPr/>
        </p:nvSpPr>
        <p:spPr>
          <a:xfrm rot="10800000" flipH="1" flipV="1">
            <a:off x="684965" y="1332237"/>
            <a:ext cx="5263732" cy="3841102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B1DFE-8154-440D-93CF-FEF7860E8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9032" y="2523744"/>
            <a:ext cx="3831336" cy="1453896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D9D1F5-05CC-48F3-A314-315EF17030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711696" y="640079"/>
            <a:ext cx="4837176" cy="556869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1807DE-1178-4BBB-89D8-9046239C2D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55064" y="4087368"/>
            <a:ext cx="3319272" cy="649224"/>
          </a:xfrm>
        </p:spPr>
        <p:txBody>
          <a:bodyPr>
            <a:noAutofit/>
          </a:bodyPr>
          <a:lstStyle>
            <a:lvl1pPr marL="0" indent="0" algn="ctr">
              <a:buNone/>
              <a:defRPr sz="2000" cap="all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48EA59-A1BC-48B7-9495-6D5C6035B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F85A72-B50F-440E-AAD3-53C099F6D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C2D00B-4207-4720-8C68-605CAFDD5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1864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C888B-58B8-4428-8B1D-4E26FC5DD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14F67B-D516-42FA-A2CA-2DCD37CFE8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2BA5FF-4919-4FF8-9C04-06CE156B7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EDA970-128E-4150-8E5A-A1B056E83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EC6CD1-EE5E-42EF-B76D-BB803BA6A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8679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0C2A1B-34CA-4877-9435-D77DF32575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255E5E-4A81-44CC-8D99-F56E625D46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CEECF-A221-4ECC-AD9C-E197D516D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8F41AE-0DDE-49ED-9F0C-E0E16F599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B47FB7-77F0-4C43-B81E-D04B31C95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5762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 descr="Tag=AccentColor&#10;Flavor=Light&#10;Target=Fill">
            <a:extLst>
              <a:ext uri="{FF2B5EF4-FFF2-40B4-BE49-F238E27FC236}">
                <a16:creationId xmlns:a16="http://schemas.microsoft.com/office/drawing/2014/main" id="{13B7BB51-92B8-4089-8DAB-1202A4D1C6A3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1051560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BAE770-8363-44CD-8A22-AB26C5C53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3428F0-E5C2-42A1-AB2F-1A19FFAD1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4999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9" descr="Tag=AccentColor&#10;Flavor=Light&#10;Target=Fill">
            <a:extLst>
              <a:ext uri="{FF2B5EF4-FFF2-40B4-BE49-F238E27FC236}">
                <a16:creationId xmlns:a16="http://schemas.microsoft.com/office/drawing/2014/main" id="{DB2CE8D6-5B4E-4EBE-9ED5-A1DA7E2A5CDA}"/>
              </a:ext>
            </a:extLst>
          </p:cNvPr>
          <p:cNvSpPr/>
          <p:nvPr/>
        </p:nvSpPr>
        <p:spPr>
          <a:xfrm>
            <a:off x="7209816" y="0"/>
            <a:ext cx="4143984" cy="5747660"/>
          </a:xfrm>
          <a:custGeom>
            <a:avLst/>
            <a:gdLst>
              <a:gd name="connsiteX0" fmla="*/ 0 w 3843750"/>
              <a:gd name="connsiteY0" fmla="*/ 346 h 5956080"/>
              <a:gd name="connsiteX1" fmla="*/ 72373 w 3843750"/>
              <a:gd name="connsiteY1" fmla="*/ 2447534 h 5956080"/>
              <a:gd name="connsiteX2" fmla="*/ 145093 w 3843750"/>
              <a:gd name="connsiteY2" fmla="*/ 3878724 h 5956080"/>
              <a:gd name="connsiteX3" fmla="*/ 237897 w 3843750"/>
              <a:gd name="connsiteY3" fmla="*/ 4208041 h 5956080"/>
              <a:gd name="connsiteX4" fmla="*/ 281875 w 3843750"/>
              <a:gd name="connsiteY4" fmla="*/ 4677601 h 5956080"/>
              <a:gd name="connsiteX5" fmla="*/ 360135 w 3843750"/>
              <a:gd name="connsiteY5" fmla="*/ 5287407 h 5956080"/>
              <a:gd name="connsiteX6" fmla="*/ 414155 w 3843750"/>
              <a:gd name="connsiteY6" fmla="*/ 5817914 h 5956080"/>
              <a:gd name="connsiteX7" fmla="*/ 681487 w 3843750"/>
              <a:gd name="connsiteY7" fmla="*/ 5914873 h 5956080"/>
              <a:gd name="connsiteX8" fmla="*/ 892373 w 3843750"/>
              <a:gd name="connsiteY8" fmla="*/ 5605295 h 5956080"/>
              <a:gd name="connsiteX9" fmla="*/ 1027770 w 3843750"/>
              <a:gd name="connsiteY9" fmla="*/ 5804063 h 5956080"/>
              <a:gd name="connsiteX10" fmla="*/ 1200566 w 3843750"/>
              <a:gd name="connsiteY10" fmla="*/ 5527036 h 5956080"/>
              <a:gd name="connsiteX11" fmla="*/ 1348083 w 3843750"/>
              <a:gd name="connsiteY11" fmla="*/ 5363590 h 5956080"/>
              <a:gd name="connsiteX12" fmla="*/ 1425997 w 3843750"/>
              <a:gd name="connsiteY12" fmla="*/ 4800532 h 5956080"/>
              <a:gd name="connsiteX13" fmla="*/ 1517416 w 3843750"/>
              <a:gd name="connsiteY13" fmla="*/ 4640549 h 5956080"/>
              <a:gd name="connsiteX14" fmla="*/ 1569705 w 3843750"/>
              <a:gd name="connsiteY14" fmla="*/ 4803995 h 5956080"/>
              <a:gd name="connsiteX15" fmla="*/ 1530921 w 3843750"/>
              <a:gd name="connsiteY15" fmla="*/ 5433885 h 5956080"/>
              <a:gd name="connsiteX16" fmla="*/ 1614721 w 3843750"/>
              <a:gd name="connsiteY16" fmla="*/ 5319957 h 5956080"/>
              <a:gd name="connsiteX17" fmla="*/ 1800676 w 3843750"/>
              <a:gd name="connsiteY17" fmla="*/ 4608691 h 5956080"/>
              <a:gd name="connsiteX18" fmla="*/ 1918759 w 3843750"/>
              <a:gd name="connsiteY18" fmla="*/ 4486799 h 5956080"/>
              <a:gd name="connsiteX19" fmla="*/ 2009139 w 3843750"/>
              <a:gd name="connsiteY19" fmla="*/ 4715000 h 5956080"/>
              <a:gd name="connsiteX20" fmla="*/ 2135532 w 3843750"/>
              <a:gd name="connsiteY20" fmla="*/ 5321689 h 5956080"/>
              <a:gd name="connsiteX21" fmla="*/ 2209291 w 3843750"/>
              <a:gd name="connsiteY21" fmla="*/ 5028733 h 5956080"/>
              <a:gd name="connsiteX22" fmla="*/ 2501208 w 3843750"/>
              <a:gd name="connsiteY22" fmla="*/ 4457711 h 5956080"/>
              <a:gd name="connsiteX23" fmla="*/ 2695127 w 3843750"/>
              <a:gd name="connsiteY23" fmla="*/ 4973674 h 5956080"/>
              <a:gd name="connsiteX24" fmla="*/ 2825329 w 3843750"/>
              <a:gd name="connsiteY24" fmla="*/ 4563328 h 5956080"/>
              <a:gd name="connsiteX25" fmla="*/ 2904628 w 3843750"/>
              <a:gd name="connsiteY25" fmla="*/ 4466368 h 5956080"/>
              <a:gd name="connsiteX26" fmla="*/ 2922635 w 3843750"/>
              <a:gd name="connsiteY26" fmla="*/ 4519696 h 5956080"/>
              <a:gd name="connsiteX27" fmla="*/ 3089544 w 3843750"/>
              <a:gd name="connsiteY27" fmla="*/ 3606545 h 5956080"/>
              <a:gd name="connsiteX28" fmla="*/ 3150490 w 3843750"/>
              <a:gd name="connsiteY28" fmla="*/ 3989882 h 5956080"/>
              <a:gd name="connsiteX29" fmla="*/ 3755448 w 3843750"/>
              <a:gd name="connsiteY29" fmla="*/ 1538193 h 5956080"/>
              <a:gd name="connsiteX30" fmla="*/ 3850330 w 3843750"/>
              <a:gd name="connsiteY30" fmla="*/ 0 h 5956080"/>
              <a:gd name="connsiteX31" fmla="*/ 0 w 3843750"/>
              <a:gd name="connsiteY31" fmla="*/ 0 h 5956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843750" h="5956080">
                <a:moveTo>
                  <a:pt x="0" y="346"/>
                </a:moveTo>
                <a:cubicBezTo>
                  <a:pt x="12120" y="1234155"/>
                  <a:pt x="72720" y="2447534"/>
                  <a:pt x="72373" y="2447534"/>
                </a:cubicBezTo>
                <a:cubicBezTo>
                  <a:pt x="72720" y="2449265"/>
                  <a:pt x="114274" y="3641520"/>
                  <a:pt x="145093" y="3878724"/>
                </a:cubicBezTo>
                <a:cubicBezTo>
                  <a:pt x="176258" y="4119392"/>
                  <a:pt x="210194" y="3969797"/>
                  <a:pt x="237897" y="4208041"/>
                </a:cubicBezTo>
                <a:cubicBezTo>
                  <a:pt x="250017" y="4367677"/>
                  <a:pt x="237204" y="4527661"/>
                  <a:pt x="281875" y="4677601"/>
                </a:cubicBezTo>
                <a:cubicBezTo>
                  <a:pt x="278758" y="4908226"/>
                  <a:pt x="338319" y="5059552"/>
                  <a:pt x="360135" y="5287407"/>
                </a:cubicBezTo>
                <a:cubicBezTo>
                  <a:pt x="370177" y="5468860"/>
                  <a:pt x="348015" y="5649274"/>
                  <a:pt x="414155" y="5817914"/>
                </a:cubicBezTo>
                <a:cubicBezTo>
                  <a:pt x="467137" y="5947770"/>
                  <a:pt x="534662" y="6049578"/>
                  <a:pt x="681487" y="5914873"/>
                </a:cubicBezTo>
                <a:cubicBezTo>
                  <a:pt x="680448" y="5747964"/>
                  <a:pt x="925963" y="5772897"/>
                  <a:pt x="892373" y="5605295"/>
                </a:cubicBezTo>
                <a:cubicBezTo>
                  <a:pt x="1003184" y="5641309"/>
                  <a:pt x="945009" y="5759046"/>
                  <a:pt x="1027770" y="5804063"/>
                </a:cubicBezTo>
                <a:cubicBezTo>
                  <a:pt x="1099105" y="5719915"/>
                  <a:pt x="1051664" y="5551968"/>
                  <a:pt x="1200566" y="5527036"/>
                </a:cubicBezTo>
                <a:cubicBezTo>
                  <a:pt x="1352931" y="5564088"/>
                  <a:pt x="1336655" y="5453970"/>
                  <a:pt x="1348083" y="5363590"/>
                </a:cubicBezTo>
                <a:cubicBezTo>
                  <a:pt x="1370938" y="5149586"/>
                  <a:pt x="1389291" y="5009687"/>
                  <a:pt x="1425997" y="4800532"/>
                </a:cubicBezTo>
                <a:cubicBezTo>
                  <a:pt x="1436385" y="4748243"/>
                  <a:pt x="1415608" y="4628775"/>
                  <a:pt x="1517416" y="4640549"/>
                </a:cubicBezTo>
                <a:cubicBezTo>
                  <a:pt x="1596022" y="4651976"/>
                  <a:pt x="1566242" y="4746512"/>
                  <a:pt x="1569705" y="4803995"/>
                </a:cubicBezTo>
                <a:cubicBezTo>
                  <a:pt x="1600177" y="5128809"/>
                  <a:pt x="1532998" y="5109763"/>
                  <a:pt x="1530921" y="5433885"/>
                </a:cubicBezTo>
                <a:cubicBezTo>
                  <a:pt x="1530574" y="5446697"/>
                  <a:pt x="1580786" y="5458125"/>
                  <a:pt x="1614721" y="5319957"/>
                </a:cubicBezTo>
                <a:cubicBezTo>
                  <a:pt x="1681208" y="5047432"/>
                  <a:pt x="1760507" y="4832736"/>
                  <a:pt x="1800676" y="4608691"/>
                </a:cubicBezTo>
                <a:cubicBezTo>
                  <a:pt x="1848463" y="4656824"/>
                  <a:pt x="1889671" y="4439704"/>
                  <a:pt x="1918759" y="4486799"/>
                </a:cubicBezTo>
                <a:cubicBezTo>
                  <a:pt x="1932264" y="4566098"/>
                  <a:pt x="1956503" y="4642626"/>
                  <a:pt x="2009139" y="4715000"/>
                </a:cubicBezTo>
                <a:cubicBezTo>
                  <a:pt x="2054502" y="4933851"/>
                  <a:pt x="2004983" y="5137812"/>
                  <a:pt x="2135532" y="5321689"/>
                </a:cubicBezTo>
                <a:cubicBezTo>
                  <a:pt x="2135532" y="5321689"/>
                  <a:pt x="2137610" y="5265245"/>
                  <a:pt x="2209291" y="5028733"/>
                </a:cubicBezTo>
                <a:cubicBezTo>
                  <a:pt x="2267120" y="4838277"/>
                  <a:pt x="2341225" y="4936622"/>
                  <a:pt x="2501208" y="4457711"/>
                </a:cubicBezTo>
                <a:cubicBezTo>
                  <a:pt x="2545186" y="4641934"/>
                  <a:pt x="2446495" y="4877753"/>
                  <a:pt x="2695127" y="4973674"/>
                </a:cubicBezTo>
                <a:cubicBezTo>
                  <a:pt x="2743260" y="4833775"/>
                  <a:pt x="2706208" y="4662365"/>
                  <a:pt x="2825329" y="4563328"/>
                </a:cubicBezTo>
                <a:cubicBezTo>
                  <a:pt x="2859958" y="4534586"/>
                  <a:pt x="2884890" y="4501689"/>
                  <a:pt x="2904628" y="4466368"/>
                </a:cubicBezTo>
                <a:cubicBezTo>
                  <a:pt x="2910515" y="4484375"/>
                  <a:pt x="2916749" y="4503074"/>
                  <a:pt x="2922635" y="4519696"/>
                </a:cubicBezTo>
                <a:cubicBezTo>
                  <a:pt x="2946529" y="4491647"/>
                  <a:pt x="3082618" y="3784882"/>
                  <a:pt x="3089544" y="3606545"/>
                </a:cubicBezTo>
                <a:cubicBezTo>
                  <a:pt x="3124172" y="3733285"/>
                  <a:pt x="3150490" y="3989882"/>
                  <a:pt x="3150490" y="3989882"/>
                </a:cubicBezTo>
                <a:cubicBezTo>
                  <a:pt x="3150490" y="3989882"/>
                  <a:pt x="3300085" y="3936900"/>
                  <a:pt x="3755448" y="1538193"/>
                </a:cubicBezTo>
                <a:cubicBezTo>
                  <a:pt x="3791461" y="1348775"/>
                  <a:pt x="3824704" y="697762"/>
                  <a:pt x="3850330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AD5705-B027-4C44-B38A-60296E29E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078991"/>
            <a:ext cx="5266944" cy="3136392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8BBAC4-9088-44CF-BA2D-B8DD24FB5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279392"/>
            <a:ext cx="5266944" cy="1500187"/>
          </a:xfrm>
        </p:spPr>
        <p:txBody>
          <a:bodyPr/>
          <a:lstStyle>
            <a:lvl1pPr marL="0" indent="0">
              <a:buNone/>
              <a:defRPr sz="24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93FB3F-D2A6-4919-B57B-C08861D46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9049E0-6BE5-43FA-A4D4-ACAFC871A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8C28D-1479-4F15-B906-0AEBBCCA8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8545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FD51F360-8860-4FB5-A0A5-773473DD8B39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A77EC9-372A-4ECA-9088-780532AF0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882CE-1B27-414A-9B06-AA5D2DB683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397E60-5D92-4530-96D1-FC09AF3C27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9088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4240FE-0C6A-47E9-9B0A-7B3C60877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71AE1B-BB18-4C7E-AA77-3A4D401A5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FA7B1D-FEDD-4E29-A352-29E5F498B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6369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 descr="Tag=AccentColor&#10;Flavor=Light&#10;Target=Fill">
            <a:extLst>
              <a:ext uri="{FF2B5EF4-FFF2-40B4-BE49-F238E27FC236}">
                <a16:creationId xmlns:a16="http://schemas.microsoft.com/office/drawing/2014/main" id="{527D753D-3426-457C-9082-B92894509EC0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4D2B94-0682-4185-BCE3-89AF214A4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65C47E-B85E-4B3E-A669-DEEC7F5DF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24517F-FE8C-49AD-9A52-0F43010526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0C73EC-7117-4DC2-9075-14102F2E28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190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D9A323-865B-4177-8F98-9BA304E022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190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A4E5D6-7075-4584-BD43-D966F0B58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5/2/2023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38B83D-8A05-4F3C-A409-1602C9630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D250E7-8A73-449C-A140-A2A2582D7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1546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raphic 1" descr="Tag=AccentColor&#10;Flavor=Light&#10;Target=Fill">
            <a:extLst>
              <a:ext uri="{FF2B5EF4-FFF2-40B4-BE49-F238E27FC236}">
                <a16:creationId xmlns:a16="http://schemas.microsoft.com/office/drawing/2014/main" id="{AAFBE1F6-FC6D-4C3D-9AC3-97028E6F18C7}"/>
              </a:ext>
            </a:extLst>
          </p:cNvPr>
          <p:cNvSpPr/>
          <p:nvPr/>
        </p:nvSpPr>
        <p:spPr>
          <a:xfrm rot="10800000" flipV="1">
            <a:off x="1969639" y="181596"/>
            <a:ext cx="8252722" cy="6022258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2825A4-268B-4301-8432-F9E9B2661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3784" y="1572768"/>
            <a:ext cx="6501384" cy="4096512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33410F-8A90-47F6-BD39-4AC0E4358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D819A9-F8DE-4E5C-AFC3-E0105ACD8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E25320-A12F-4F3E-8EC9-11292FF36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9174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5/2/2023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1228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 descr="Mask ID=&#10;Mask position=bottom, center&#10;Mask family= brushstroke, landscape, wide">
            <a:extLst>
              <a:ext uri="{FF2B5EF4-FFF2-40B4-BE49-F238E27FC236}">
                <a16:creationId xmlns:a16="http://schemas.microsoft.com/office/drawing/2014/main" id="{736BF44D-E8DD-45FA-931D-CBCC67D57944}"/>
              </a:ext>
            </a:extLst>
          </p:cNvPr>
          <p:cNvSpPr/>
          <p:nvPr/>
        </p:nvSpPr>
        <p:spPr>
          <a:xfrm>
            <a:off x="1768100" y="-1"/>
            <a:ext cx="10423900" cy="5920155"/>
          </a:xfrm>
          <a:custGeom>
            <a:avLst/>
            <a:gdLst>
              <a:gd name="connsiteX0" fmla="*/ 10423900 w 10423900"/>
              <a:gd name="connsiteY0" fmla="*/ 0 h 5491534"/>
              <a:gd name="connsiteX1" fmla="*/ 3493157 w 10423900"/>
              <a:gd name="connsiteY1" fmla="*/ 0 h 5491534"/>
              <a:gd name="connsiteX2" fmla="*/ 3493018 w 10423900"/>
              <a:gd name="connsiteY2" fmla="*/ 31 h 5491534"/>
              <a:gd name="connsiteX3" fmla="*/ 3245493 w 10423900"/>
              <a:gd name="connsiteY3" fmla="*/ 104839 h 5491534"/>
              <a:gd name="connsiteX4" fmla="*/ 4434802 w 10423900"/>
              <a:gd name="connsiteY4" fmla="*/ 284558 h 5491534"/>
              <a:gd name="connsiteX5" fmla="*/ 4011937 w 10423900"/>
              <a:gd name="connsiteY5" fmla="*/ 395559 h 5491534"/>
              <a:gd name="connsiteX6" fmla="*/ 3573213 w 10423900"/>
              <a:gd name="connsiteY6" fmla="*/ 474847 h 5491534"/>
              <a:gd name="connsiteX7" fmla="*/ 3097489 w 10423900"/>
              <a:gd name="connsiteY7" fmla="*/ 532990 h 5491534"/>
              <a:gd name="connsiteX8" fmla="*/ 2664052 w 10423900"/>
              <a:gd name="connsiteY8" fmla="*/ 649279 h 5491534"/>
              <a:gd name="connsiteX9" fmla="*/ 3795218 w 10423900"/>
              <a:gd name="connsiteY9" fmla="*/ 696852 h 5491534"/>
              <a:gd name="connsiteX10" fmla="*/ 3208492 w 10423900"/>
              <a:gd name="connsiteY10" fmla="*/ 802568 h 5491534"/>
              <a:gd name="connsiteX11" fmla="*/ 2727483 w 10423900"/>
              <a:gd name="connsiteY11" fmla="*/ 939999 h 5491534"/>
              <a:gd name="connsiteX12" fmla="*/ 2389190 w 10423900"/>
              <a:gd name="connsiteY12" fmla="*/ 1003429 h 5491534"/>
              <a:gd name="connsiteX13" fmla="*/ 2029754 w 10423900"/>
              <a:gd name="connsiteY13" fmla="*/ 1019287 h 5491534"/>
              <a:gd name="connsiteX14" fmla="*/ 1945181 w 10423900"/>
              <a:gd name="connsiteY14" fmla="*/ 1119716 h 5491534"/>
              <a:gd name="connsiteX15" fmla="*/ 2056184 w 10423900"/>
              <a:gd name="connsiteY15" fmla="*/ 1225434 h 5491534"/>
              <a:gd name="connsiteX16" fmla="*/ 2225329 w 10423900"/>
              <a:gd name="connsiteY16" fmla="*/ 1236004 h 5491534"/>
              <a:gd name="connsiteX17" fmla="*/ 3234920 w 10423900"/>
              <a:gd name="connsiteY17" fmla="*/ 1262435 h 5491534"/>
              <a:gd name="connsiteX18" fmla="*/ 0 w 10423900"/>
              <a:gd name="connsiteY18" fmla="*/ 1495009 h 5491534"/>
              <a:gd name="connsiteX19" fmla="*/ 438724 w 10423900"/>
              <a:gd name="connsiteY19" fmla="*/ 1637728 h 5491534"/>
              <a:gd name="connsiteX20" fmla="*/ 586726 w 10423900"/>
              <a:gd name="connsiteY20" fmla="*/ 2028877 h 5491534"/>
              <a:gd name="connsiteX21" fmla="*/ 1125878 w 10423900"/>
              <a:gd name="connsiteY21" fmla="*/ 2250882 h 5491534"/>
              <a:gd name="connsiteX22" fmla="*/ 1474744 w 10423900"/>
              <a:gd name="connsiteY22" fmla="*/ 2330169 h 5491534"/>
              <a:gd name="connsiteX23" fmla="*/ 2272901 w 10423900"/>
              <a:gd name="connsiteY23" fmla="*/ 2446458 h 5491534"/>
              <a:gd name="connsiteX24" fmla="*/ 2389190 w 10423900"/>
              <a:gd name="connsiteY24" fmla="*/ 2636747 h 5491534"/>
              <a:gd name="connsiteX25" fmla="*/ 2489621 w 10423900"/>
              <a:gd name="connsiteY25" fmla="*/ 2848179 h 5491534"/>
              <a:gd name="connsiteX26" fmla="*/ 2701053 w 10423900"/>
              <a:gd name="connsiteY26" fmla="*/ 2985611 h 5491534"/>
              <a:gd name="connsiteX27" fmla="*/ 1057165 w 10423900"/>
              <a:gd name="connsiteY27" fmla="*/ 2964468 h 5491534"/>
              <a:gd name="connsiteX28" fmla="*/ 2912485 w 10423900"/>
              <a:gd name="connsiteY28" fmla="*/ 3408477 h 5491534"/>
              <a:gd name="connsiteX29" fmla="*/ 2748626 w 10423900"/>
              <a:gd name="connsiteY29" fmla="*/ 3582909 h 5491534"/>
              <a:gd name="connsiteX30" fmla="*/ 3763503 w 10423900"/>
              <a:gd name="connsiteY30" fmla="*/ 3820771 h 5491534"/>
              <a:gd name="connsiteX31" fmla="*/ 3219063 w 10423900"/>
              <a:gd name="connsiteY31" fmla="*/ 3847199 h 5491534"/>
              <a:gd name="connsiteX32" fmla="*/ 6385269 w 10423900"/>
              <a:gd name="connsiteY32" fmla="*/ 4840933 h 5491534"/>
              <a:gd name="connsiteX33" fmla="*/ 10285854 w 10423900"/>
              <a:gd name="connsiteY33" fmla="*/ 5471118 h 5491534"/>
              <a:gd name="connsiteX34" fmla="*/ 10423900 w 10423900"/>
              <a:gd name="connsiteY34" fmla="*/ 5491534 h 5491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3900" h="5491534">
                <a:moveTo>
                  <a:pt x="10423900" y="0"/>
                </a:moveTo>
                <a:lnTo>
                  <a:pt x="3493157" y="0"/>
                </a:lnTo>
                <a:lnTo>
                  <a:pt x="3493018" y="31"/>
                </a:lnTo>
                <a:cubicBezTo>
                  <a:pt x="3414969" y="12668"/>
                  <a:pt x="3328744" y="21588"/>
                  <a:pt x="3245493" y="104839"/>
                </a:cubicBezTo>
                <a:cubicBezTo>
                  <a:pt x="3668357" y="162984"/>
                  <a:pt x="4075366" y="51981"/>
                  <a:pt x="4434802" y="284558"/>
                </a:cubicBezTo>
                <a:cubicBezTo>
                  <a:pt x="4302656" y="400846"/>
                  <a:pt x="4154654" y="374416"/>
                  <a:pt x="4011937" y="395559"/>
                </a:cubicBezTo>
                <a:cubicBezTo>
                  <a:pt x="3863934" y="416704"/>
                  <a:pt x="3721217" y="453704"/>
                  <a:pt x="3573213" y="474847"/>
                </a:cubicBezTo>
                <a:cubicBezTo>
                  <a:pt x="3414639" y="501275"/>
                  <a:pt x="3256063" y="506562"/>
                  <a:pt x="3097489" y="532990"/>
                </a:cubicBezTo>
                <a:cubicBezTo>
                  <a:pt x="2965345" y="554135"/>
                  <a:pt x="2822627" y="517133"/>
                  <a:pt x="2664052" y="649279"/>
                </a:cubicBezTo>
                <a:cubicBezTo>
                  <a:pt x="3055203" y="744424"/>
                  <a:pt x="3409352" y="601706"/>
                  <a:pt x="3795218" y="696852"/>
                </a:cubicBezTo>
                <a:cubicBezTo>
                  <a:pt x="3567928" y="781425"/>
                  <a:pt x="3382924" y="754995"/>
                  <a:pt x="3208492" y="802568"/>
                </a:cubicBezTo>
                <a:cubicBezTo>
                  <a:pt x="3049916" y="850140"/>
                  <a:pt x="2859627" y="797282"/>
                  <a:pt x="2727483" y="939999"/>
                </a:cubicBezTo>
                <a:cubicBezTo>
                  <a:pt x="2627052" y="1051000"/>
                  <a:pt x="2521336" y="1066858"/>
                  <a:pt x="2389190" y="1003429"/>
                </a:cubicBezTo>
                <a:cubicBezTo>
                  <a:pt x="2272901" y="945284"/>
                  <a:pt x="2146043" y="961142"/>
                  <a:pt x="2029754" y="1019287"/>
                </a:cubicBezTo>
                <a:cubicBezTo>
                  <a:pt x="1987468" y="1040430"/>
                  <a:pt x="1945181" y="1066858"/>
                  <a:pt x="1945181" y="1119716"/>
                </a:cubicBezTo>
                <a:cubicBezTo>
                  <a:pt x="1945181" y="1193719"/>
                  <a:pt x="1998039" y="1214862"/>
                  <a:pt x="2056184" y="1225434"/>
                </a:cubicBezTo>
                <a:cubicBezTo>
                  <a:pt x="2109042" y="1236004"/>
                  <a:pt x="2172471" y="1246577"/>
                  <a:pt x="2225329" y="1236004"/>
                </a:cubicBezTo>
                <a:cubicBezTo>
                  <a:pt x="2563622" y="1177861"/>
                  <a:pt x="2896629" y="1273005"/>
                  <a:pt x="3234920" y="1262435"/>
                </a:cubicBezTo>
                <a:cubicBezTo>
                  <a:pt x="2172471" y="1489724"/>
                  <a:pt x="1099450" y="1415723"/>
                  <a:pt x="0" y="1495009"/>
                </a:cubicBezTo>
                <a:cubicBezTo>
                  <a:pt x="142717" y="1653583"/>
                  <a:pt x="327721" y="1521439"/>
                  <a:pt x="438724" y="1637728"/>
                </a:cubicBezTo>
                <a:cubicBezTo>
                  <a:pt x="333006" y="1880875"/>
                  <a:pt x="375293" y="2013020"/>
                  <a:pt x="586726" y="2028877"/>
                </a:cubicBezTo>
                <a:cubicBezTo>
                  <a:pt x="792873" y="2044734"/>
                  <a:pt x="1014877" y="1960161"/>
                  <a:pt x="1125878" y="2250882"/>
                </a:cubicBezTo>
                <a:cubicBezTo>
                  <a:pt x="1157593" y="2340740"/>
                  <a:pt x="1353170" y="2314312"/>
                  <a:pt x="1474744" y="2330169"/>
                </a:cubicBezTo>
                <a:cubicBezTo>
                  <a:pt x="1739034" y="2367170"/>
                  <a:pt x="2019183" y="2330169"/>
                  <a:pt x="2272901" y="2446458"/>
                </a:cubicBezTo>
                <a:cubicBezTo>
                  <a:pt x="2373332" y="2488744"/>
                  <a:pt x="2442048" y="2520459"/>
                  <a:pt x="2389190" y="2636747"/>
                </a:cubicBezTo>
                <a:cubicBezTo>
                  <a:pt x="2336332" y="2758321"/>
                  <a:pt x="2405048" y="2800607"/>
                  <a:pt x="2489621" y="2848179"/>
                </a:cubicBezTo>
                <a:cubicBezTo>
                  <a:pt x="2553051" y="2885180"/>
                  <a:pt x="2648195" y="2874609"/>
                  <a:pt x="2701053" y="2985611"/>
                </a:cubicBezTo>
                <a:cubicBezTo>
                  <a:pt x="2146043" y="2969753"/>
                  <a:pt x="1606888" y="2879895"/>
                  <a:pt x="1057165" y="2964468"/>
                </a:cubicBezTo>
                <a:cubicBezTo>
                  <a:pt x="1659748" y="3175900"/>
                  <a:pt x="2320474" y="3165328"/>
                  <a:pt x="2912485" y="3408477"/>
                </a:cubicBezTo>
                <a:cubicBezTo>
                  <a:pt x="2891342" y="3493050"/>
                  <a:pt x="2753911" y="3456048"/>
                  <a:pt x="2748626" y="3582909"/>
                </a:cubicBezTo>
                <a:cubicBezTo>
                  <a:pt x="3060489" y="3715055"/>
                  <a:pt x="3435782" y="3625195"/>
                  <a:pt x="3763503" y="3820771"/>
                </a:cubicBezTo>
                <a:cubicBezTo>
                  <a:pt x="3573213" y="3910629"/>
                  <a:pt x="3398782" y="3762626"/>
                  <a:pt x="3219063" y="3847199"/>
                </a:cubicBezTo>
                <a:cubicBezTo>
                  <a:pt x="3277208" y="3974060"/>
                  <a:pt x="5909545" y="4756360"/>
                  <a:pt x="6385269" y="4840933"/>
                </a:cubicBezTo>
                <a:cubicBezTo>
                  <a:pt x="7171204" y="4982659"/>
                  <a:pt x="9157515" y="5302348"/>
                  <a:pt x="10285854" y="5471118"/>
                </a:cubicBezTo>
                <a:lnTo>
                  <a:pt x="10423900" y="5491534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5/2/2023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8184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76C5A8FA-6B61-4934-AF55-C595090CA5DC}"/>
              </a:ext>
            </a:extLst>
          </p:cNvPr>
          <p:cNvSpPr/>
          <p:nvPr/>
        </p:nvSpPr>
        <p:spPr>
          <a:xfrm>
            <a:off x="4726728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6AD042-DE90-4088-8A07-B9A64C2CE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40080"/>
            <a:ext cx="3886200" cy="2953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FFC98-62A0-445A-BEDA-785BE925A1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9168" y="640080"/>
            <a:ext cx="4489704" cy="5596128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4D7827-8489-4EE4-88EE-16685FE6D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776472"/>
            <a:ext cx="3886200" cy="246888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33534F-EA91-4A50-B0F6-10D689E45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20F3F7-8B4B-4015-AA9C-109D05B2F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0B6EE2-78A1-4D01-87BE-A1487FBD2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5468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615C6B-1C98-4B1C-AB4B-1E1898E59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8DFF97-B7FD-47F9-BC7F-DD4B4C5EA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31D22-079E-43E3-86A4-BA12DB888C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04E684-10F4-4CC3-A0B9-F03AA7BE37CF}" type="datetimeFigureOut">
              <a:rPr lang="en-US" smtClean="0"/>
              <a:t>5/2/2023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4C30A2-140B-4A5D-BEEC-C1314AF1F3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71BA8F-7826-496D-91F8-B3ECDF34DA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845F5A-061D-4825-9AE9-D7794091C6C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837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1" r:id="rId2"/>
    <p:sldLayoutId id="2147483670" r:id="rId3"/>
    <p:sldLayoutId id="2147483669" r:id="rId4"/>
    <p:sldLayoutId id="2147483668" r:id="rId5"/>
    <p:sldLayoutId id="2147483667" r:id="rId6"/>
    <p:sldLayoutId id="2147483666" r:id="rId7"/>
    <p:sldLayoutId id="2147483665" r:id="rId8"/>
    <p:sldLayoutId id="2147483664" r:id="rId9"/>
    <p:sldLayoutId id="2147483663" r:id="rId10"/>
    <p:sldLayoutId id="2147483661" r:id="rId11"/>
    <p:sldLayoutId id="214748366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i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ebigdata.fr/definition-big-data" TargetMode="External"/><Relationship Id="rId2" Type="http://schemas.openxmlformats.org/officeDocument/2006/relationships/hyperlink" Target="https://www.fmiblog.com/2023/05/02/big-data-security-market-is-anticipated-to-touch-a-value-of-nearly-us-65277-million-by-2032-fmi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atascientest.com/big-data-tout-savoir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47766EE-4192-4B2D-A5A0-F60F9A5F74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idéo 3" descr="Electronic System">
            <a:extLst>
              <a:ext uri="{FF2B5EF4-FFF2-40B4-BE49-F238E27FC236}">
                <a16:creationId xmlns:a16="http://schemas.microsoft.com/office/drawing/2014/main" id="{22F19A1F-58AF-A20A-B442-162DE71D533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-1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1" name="Graphic 1">
            <a:extLst>
              <a:ext uri="{FF2B5EF4-FFF2-40B4-BE49-F238E27FC236}">
                <a16:creationId xmlns:a16="http://schemas.microsoft.com/office/drawing/2014/main" id="{D6705569-F545-4F47-A260-A9202826EA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1969639" y="181596"/>
            <a:ext cx="8252722" cy="6022258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 w="32707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6EB8FFA-69F6-8B9E-19CF-7612DC4376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35136" y="715555"/>
            <a:ext cx="5541054" cy="2213621"/>
          </a:xfrm>
        </p:spPr>
        <p:txBody>
          <a:bodyPr>
            <a:normAutofit/>
          </a:bodyPr>
          <a:lstStyle/>
          <a:p>
            <a:pPr algn="ctr"/>
            <a:r>
              <a:rPr lang="fr-FR" dirty="0"/>
              <a:t>Le Big Data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827C914-1381-FBBD-2518-24C9BA5E37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90082" y="2929176"/>
            <a:ext cx="4431162" cy="1191873"/>
          </a:xfrm>
        </p:spPr>
        <p:txBody>
          <a:bodyPr>
            <a:normAutofit/>
          </a:bodyPr>
          <a:lstStyle/>
          <a:p>
            <a:pPr algn="ctr"/>
            <a:r>
              <a:rPr lang="fr-FR" kern="0" dirty="0">
                <a:effectLst/>
                <a:latin typeface="Calibri Light" panose="020F0302020204030204" pitchFamily="34" charset="0"/>
                <a:ea typeface="Times New Roman" panose="02020603050405020304" pitchFamily="18" charset="0"/>
              </a:rPr>
              <a:t>un domaine en constante évolution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809573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9BB35BC-D5C2-4C8B-A22A-A71E6191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0E8F701-01C0-89FD-2EDF-E47A47F4A6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3788" y="365125"/>
            <a:ext cx="4840010" cy="1807305"/>
          </a:xfrm>
        </p:spPr>
        <p:txBody>
          <a:bodyPr>
            <a:normAutofit/>
          </a:bodyPr>
          <a:lstStyle/>
          <a:p>
            <a:r>
              <a:rPr lang="fr-FR" dirty="0"/>
              <a:t>Qu’est-ce que le Big Data</a:t>
            </a:r>
          </a:p>
        </p:txBody>
      </p:sp>
      <p:pic>
        <p:nvPicPr>
          <p:cNvPr id="5" name="Picture 4" descr="Arrière-plan du graphique abstrait des particules">
            <a:extLst>
              <a:ext uri="{FF2B5EF4-FFF2-40B4-BE49-F238E27FC236}">
                <a16:creationId xmlns:a16="http://schemas.microsoft.com/office/drawing/2014/main" id="{969A646C-77DC-6666-A452-249C691660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494" r="13971" b="-1"/>
          <a:stretch/>
        </p:blipFill>
        <p:spPr>
          <a:xfrm>
            <a:off x="2" y="10"/>
            <a:ext cx="6116569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644DB49-297D-23DE-79ED-B72B3827E3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3788" y="2333297"/>
            <a:ext cx="4840010" cy="3843666"/>
          </a:xfrm>
        </p:spPr>
        <p:txBody>
          <a:bodyPr>
            <a:normAutofit/>
          </a:bodyPr>
          <a:lstStyle/>
          <a:p>
            <a:r>
              <a:rPr lang="fr-FR" sz="2000" dirty="0"/>
              <a:t>Larges et complexes bases de données</a:t>
            </a:r>
          </a:p>
          <a:p>
            <a:r>
              <a:rPr lang="fr-FR" sz="2000" dirty="0"/>
              <a:t>Caractérisées par :</a:t>
            </a:r>
          </a:p>
          <a:p>
            <a:pPr marL="0" indent="0">
              <a:buNone/>
            </a:pPr>
            <a:r>
              <a:rPr lang="fr-FR" sz="2000" dirty="0"/>
              <a:t>	- Leur Volume</a:t>
            </a:r>
          </a:p>
          <a:p>
            <a:pPr marL="0" indent="0">
              <a:buNone/>
            </a:pPr>
            <a:r>
              <a:rPr lang="fr-FR" sz="2000" dirty="0"/>
              <a:t>	- Leur Vélocité</a:t>
            </a:r>
          </a:p>
          <a:p>
            <a:pPr marL="0" indent="0">
              <a:buNone/>
            </a:pPr>
            <a:r>
              <a:rPr lang="fr-FR" sz="2000" dirty="0"/>
              <a:t>	- Leur Variété</a:t>
            </a:r>
          </a:p>
        </p:txBody>
      </p:sp>
    </p:spTree>
    <p:extLst>
      <p:ext uri="{BB962C8B-B14F-4D97-AF65-F5344CB8AC3E}">
        <p14:creationId xmlns:p14="http://schemas.microsoft.com/office/powerpoint/2010/main" val="41094703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994C1D2-7B68-190F-18BE-AD94A8B001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En médecine par exemple:</a:t>
            </a:r>
          </a:p>
        </p:txBody>
      </p: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EAF7A549-0B5D-9CAD-FC43-7488CF3F476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11514165"/>
              </p:ext>
            </p:extLst>
          </p:nvPr>
        </p:nvGraphicFramePr>
        <p:xfrm>
          <a:off x="838200" y="2011680"/>
          <a:ext cx="10515600" cy="41605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753724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3659697-452F-F553-4ACE-27470A6CB0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251316" cy="1807305"/>
          </a:xfrm>
        </p:spPr>
        <p:txBody>
          <a:bodyPr>
            <a:normAutofit/>
          </a:bodyPr>
          <a:lstStyle/>
          <a:p>
            <a:r>
              <a:rPr lang="fr-FR" dirty="0"/>
              <a:t>Le Big Data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571388F-5BE0-4753-5FE6-A17FFF6B02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33297"/>
            <a:ext cx="4619621" cy="3843666"/>
          </a:xfrm>
        </p:spPr>
        <p:txBody>
          <a:bodyPr>
            <a:normAutofit/>
          </a:bodyPr>
          <a:lstStyle/>
          <a:p>
            <a:r>
              <a:rPr lang="fr-FR" sz="2000" dirty="0"/>
              <a:t>L’analyse de données aide à :</a:t>
            </a:r>
          </a:p>
          <a:p>
            <a:pPr marL="0" indent="0">
              <a:buNone/>
            </a:pPr>
            <a:r>
              <a:rPr lang="fr-FR" sz="2000" dirty="0"/>
              <a:t>	- prise de décisions</a:t>
            </a:r>
          </a:p>
          <a:p>
            <a:pPr marL="0" indent="0">
              <a:buNone/>
            </a:pPr>
            <a:r>
              <a:rPr lang="fr-FR" sz="2000" dirty="0"/>
              <a:t>	- mieux comprendre</a:t>
            </a:r>
          </a:p>
          <a:p>
            <a:pPr marL="0" indent="0">
              <a:buNone/>
            </a:pPr>
            <a:r>
              <a:rPr lang="fr-FR" sz="2000" dirty="0"/>
              <a:t>	- développement</a:t>
            </a:r>
          </a:p>
          <a:p>
            <a:pPr marL="0" indent="0">
              <a:buNone/>
            </a:pPr>
            <a:r>
              <a:rPr lang="fr-FR" sz="2000" dirty="0"/>
              <a:t>	- efficacité</a:t>
            </a:r>
          </a:p>
          <a:p>
            <a:pPr marL="0" indent="0">
              <a:buNone/>
            </a:pPr>
            <a:r>
              <a:rPr lang="fr-FR" sz="2000" dirty="0"/>
              <a:t>	- optimisation</a:t>
            </a:r>
          </a:p>
          <a:p>
            <a:endParaRPr lang="fr-FR" sz="2000" dirty="0"/>
          </a:p>
        </p:txBody>
      </p:sp>
      <p:pic>
        <p:nvPicPr>
          <p:cNvPr id="5" name="Picture 4" descr="101010 data lines to infinity">
            <a:extLst>
              <a:ext uri="{FF2B5EF4-FFF2-40B4-BE49-F238E27FC236}">
                <a16:creationId xmlns:a16="http://schemas.microsoft.com/office/drawing/2014/main" id="{0D2C6DD8-AF6D-7460-1420-04668068A9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603" r="20099" b="1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5679644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A8886A6-5426-494B-96D8-D962D2BA08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A3ED336-C09E-46E8-9774-B977D15FC5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52347"/>
            <a:ext cx="12191999" cy="6105653"/>
          </a:xfrm>
          <a:custGeom>
            <a:avLst/>
            <a:gdLst>
              <a:gd name="connsiteX0" fmla="*/ 7538181 w 12191999"/>
              <a:gd name="connsiteY0" fmla="*/ 484 h 6105653"/>
              <a:gd name="connsiteX1" fmla="*/ 7569993 w 12191999"/>
              <a:gd name="connsiteY1" fmla="*/ 5527 h 6105653"/>
              <a:gd name="connsiteX2" fmla="*/ 7587853 w 12191999"/>
              <a:gd name="connsiteY2" fmla="*/ 84028 h 6105653"/>
              <a:gd name="connsiteX3" fmla="*/ 7559278 w 12191999"/>
              <a:gd name="connsiteY3" fmla="*/ 325347 h 6105653"/>
              <a:gd name="connsiteX4" fmla="*/ 7795021 w 12191999"/>
              <a:gd name="connsiteY4" fmla="*/ 25878 h 6105653"/>
              <a:gd name="connsiteX5" fmla="*/ 7759302 w 12191999"/>
              <a:gd name="connsiteY5" fmla="*/ 249752 h 6105653"/>
              <a:gd name="connsiteX6" fmla="*/ 7852171 w 12191999"/>
              <a:gd name="connsiteY6" fmla="*/ 313717 h 6105653"/>
              <a:gd name="connsiteX7" fmla="*/ 8002190 w 12191999"/>
              <a:gd name="connsiteY7" fmla="*/ 418385 h 6105653"/>
              <a:gd name="connsiteX8" fmla="*/ 8084343 w 12191999"/>
              <a:gd name="connsiteY8" fmla="*/ 491072 h 6105653"/>
              <a:gd name="connsiteX9" fmla="*/ 8348662 w 12191999"/>
              <a:gd name="connsiteY9" fmla="*/ 520146 h 6105653"/>
              <a:gd name="connsiteX10" fmla="*/ 8637984 w 12191999"/>
              <a:gd name="connsiteY10" fmla="*/ 459090 h 6105653"/>
              <a:gd name="connsiteX11" fmla="*/ 8784431 w 12191999"/>
              <a:gd name="connsiteY11" fmla="*/ 290457 h 6105653"/>
              <a:gd name="connsiteX12" fmla="*/ 8948737 w 12191999"/>
              <a:gd name="connsiteY12" fmla="*/ 339884 h 6105653"/>
              <a:gd name="connsiteX13" fmla="*/ 8848725 w 12191999"/>
              <a:gd name="connsiteY13" fmla="*/ 697501 h 6105653"/>
              <a:gd name="connsiteX14" fmla="*/ 9238059 w 12191999"/>
              <a:gd name="connsiteY14" fmla="*/ 165437 h 6105653"/>
              <a:gd name="connsiteX15" fmla="*/ 9255919 w 12191999"/>
              <a:gd name="connsiteY15" fmla="*/ 255567 h 6105653"/>
              <a:gd name="connsiteX16" fmla="*/ 9477374 w 12191999"/>
              <a:gd name="connsiteY16" fmla="*/ 578295 h 6105653"/>
              <a:gd name="connsiteX17" fmla="*/ 9488091 w 12191999"/>
              <a:gd name="connsiteY17" fmla="*/ 595740 h 6105653"/>
              <a:gd name="connsiteX18" fmla="*/ 9627393 w 12191999"/>
              <a:gd name="connsiteY18" fmla="*/ 650981 h 6105653"/>
              <a:gd name="connsiteX19" fmla="*/ 9648824 w 12191999"/>
              <a:gd name="connsiteY19" fmla="*/ 825429 h 6105653"/>
              <a:gd name="connsiteX20" fmla="*/ 9616678 w 12191999"/>
              <a:gd name="connsiteY20" fmla="*/ 970802 h 6105653"/>
              <a:gd name="connsiteX21" fmla="*/ 9655968 w 12191999"/>
              <a:gd name="connsiteY21" fmla="*/ 1127805 h 6105653"/>
              <a:gd name="connsiteX22" fmla="*/ 9638109 w 12191999"/>
              <a:gd name="connsiteY22" fmla="*/ 1267362 h 6105653"/>
              <a:gd name="connsiteX23" fmla="*/ 9663111 w 12191999"/>
              <a:gd name="connsiteY23" fmla="*/ 1386568 h 6105653"/>
              <a:gd name="connsiteX24" fmla="*/ 9780984 w 12191999"/>
              <a:gd name="connsiteY24" fmla="*/ 1270269 h 6105653"/>
              <a:gd name="connsiteX25" fmla="*/ 9780984 w 12191999"/>
              <a:gd name="connsiteY25" fmla="*/ 1107452 h 6105653"/>
              <a:gd name="connsiteX26" fmla="*/ 9855993 w 12191999"/>
              <a:gd name="connsiteY26" fmla="*/ 991154 h 6105653"/>
              <a:gd name="connsiteX27" fmla="*/ 9991724 w 12191999"/>
              <a:gd name="connsiteY27" fmla="*/ 880670 h 6105653"/>
              <a:gd name="connsiteX28" fmla="*/ 10209609 w 12191999"/>
              <a:gd name="connsiteY28" fmla="*/ 491071 h 6105653"/>
              <a:gd name="connsiteX29" fmla="*/ 10291762 w 12191999"/>
              <a:gd name="connsiteY29" fmla="*/ 421292 h 6105653"/>
              <a:gd name="connsiteX30" fmla="*/ 9973865 w 12191999"/>
              <a:gd name="connsiteY30" fmla="*/ 1531941 h 6105653"/>
              <a:gd name="connsiteX31" fmla="*/ 10106024 w 12191999"/>
              <a:gd name="connsiteY31" fmla="*/ 1188861 h 6105653"/>
              <a:gd name="connsiteX32" fmla="*/ 10081022 w 12191999"/>
              <a:gd name="connsiteY32" fmla="*/ 1421458 h 6105653"/>
              <a:gd name="connsiteX33" fmla="*/ 10170318 w 12191999"/>
              <a:gd name="connsiteY33" fmla="*/ 1549385 h 6105653"/>
              <a:gd name="connsiteX34" fmla="*/ 10198893 w 12191999"/>
              <a:gd name="connsiteY34" fmla="*/ 1549385 h 6105653"/>
              <a:gd name="connsiteX35" fmla="*/ 10281046 w 12191999"/>
              <a:gd name="connsiteY35" fmla="*/ 1453439 h 6105653"/>
              <a:gd name="connsiteX36" fmla="*/ 10334625 w 12191999"/>
              <a:gd name="connsiteY36" fmla="*/ 1398198 h 6105653"/>
              <a:gd name="connsiteX37" fmla="*/ 10527506 w 12191999"/>
              <a:gd name="connsiteY37" fmla="*/ 1247010 h 6105653"/>
              <a:gd name="connsiteX38" fmla="*/ 10548937 w 12191999"/>
              <a:gd name="connsiteY38" fmla="*/ 1354586 h 6105653"/>
              <a:gd name="connsiteX39" fmla="*/ 10588228 w 12191999"/>
              <a:gd name="connsiteY39" fmla="*/ 1395290 h 6105653"/>
              <a:gd name="connsiteX40" fmla="*/ 10645378 w 12191999"/>
              <a:gd name="connsiteY40" fmla="*/ 1366216 h 6105653"/>
              <a:gd name="connsiteX41" fmla="*/ 10820400 w 12191999"/>
              <a:gd name="connsiteY41" fmla="*/ 1031858 h 6105653"/>
              <a:gd name="connsiteX42" fmla="*/ 10956131 w 12191999"/>
              <a:gd name="connsiteY42" fmla="*/ 1005691 h 6105653"/>
              <a:gd name="connsiteX43" fmla="*/ 10977562 w 12191999"/>
              <a:gd name="connsiteY43" fmla="*/ 1069655 h 6105653"/>
              <a:gd name="connsiteX44" fmla="*/ 10966847 w 12191999"/>
              <a:gd name="connsiteY44" fmla="*/ 1142341 h 6105653"/>
              <a:gd name="connsiteX45" fmla="*/ 11074003 w 12191999"/>
              <a:gd name="connsiteY45" fmla="*/ 1084192 h 6105653"/>
              <a:gd name="connsiteX46" fmla="*/ 11181159 w 12191999"/>
              <a:gd name="connsiteY46" fmla="*/ 848688 h 6105653"/>
              <a:gd name="connsiteX47" fmla="*/ 11238309 w 12191999"/>
              <a:gd name="connsiteY47" fmla="*/ 805077 h 6105653"/>
              <a:gd name="connsiteX48" fmla="*/ 11266884 w 12191999"/>
              <a:gd name="connsiteY48" fmla="*/ 863226 h 6105653"/>
              <a:gd name="connsiteX49" fmla="*/ 11277600 w 12191999"/>
              <a:gd name="connsiteY49" fmla="*/ 906838 h 6105653"/>
              <a:gd name="connsiteX50" fmla="*/ 11724084 w 12191999"/>
              <a:gd name="connsiteY50" fmla="*/ 5527 h 6105653"/>
              <a:gd name="connsiteX51" fmla="*/ 11727656 w 12191999"/>
              <a:gd name="connsiteY51" fmla="*/ 209048 h 6105653"/>
              <a:gd name="connsiteX52" fmla="*/ 11656218 w 12191999"/>
              <a:gd name="connsiteY52" fmla="*/ 409663 h 6105653"/>
              <a:gd name="connsiteX53" fmla="*/ 11666934 w 12191999"/>
              <a:gd name="connsiteY53" fmla="*/ 621907 h 6105653"/>
              <a:gd name="connsiteX54" fmla="*/ 11631215 w 12191999"/>
              <a:gd name="connsiteY54" fmla="*/ 822521 h 6105653"/>
              <a:gd name="connsiteX55" fmla="*/ 11631215 w 12191999"/>
              <a:gd name="connsiteY55" fmla="*/ 996969 h 6105653"/>
              <a:gd name="connsiteX56" fmla="*/ 11684793 w 12191999"/>
              <a:gd name="connsiteY56" fmla="*/ 834151 h 6105653"/>
              <a:gd name="connsiteX57" fmla="*/ 11774090 w 12191999"/>
              <a:gd name="connsiteY57" fmla="*/ 773095 h 6105653"/>
              <a:gd name="connsiteX58" fmla="*/ 11856243 w 12191999"/>
              <a:gd name="connsiteY58" fmla="*/ 793447 h 6105653"/>
              <a:gd name="connsiteX59" fmla="*/ 11831240 w 12191999"/>
              <a:gd name="connsiteY59" fmla="*/ 860319 h 6105653"/>
              <a:gd name="connsiteX60" fmla="*/ 11738371 w 12191999"/>
              <a:gd name="connsiteY60" fmla="*/ 938820 h 6105653"/>
              <a:gd name="connsiteX61" fmla="*/ 11795521 w 12191999"/>
              <a:gd name="connsiteY61" fmla="*/ 956264 h 6105653"/>
              <a:gd name="connsiteX62" fmla="*/ 11838384 w 12191999"/>
              <a:gd name="connsiteY62" fmla="*/ 1002784 h 6105653"/>
              <a:gd name="connsiteX63" fmla="*/ 11816952 w 12191999"/>
              <a:gd name="connsiteY63" fmla="*/ 1270269 h 6105653"/>
              <a:gd name="connsiteX64" fmla="*/ 11999118 w 12191999"/>
              <a:gd name="connsiteY64" fmla="*/ 1092915 h 6105653"/>
              <a:gd name="connsiteX65" fmla="*/ 12027693 w 12191999"/>
              <a:gd name="connsiteY65" fmla="*/ 979524 h 6105653"/>
              <a:gd name="connsiteX66" fmla="*/ 12102703 w 12191999"/>
              <a:gd name="connsiteY66" fmla="*/ 953357 h 6105653"/>
              <a:gd name="connsiteX67" fmla="*/ 12120562 w 12191999"/>
              <a:gd name="connsiteY67" fmla="*/ 1005691 h 6105653"/>
              <a:gd name="connsiteX68" fmla="*/ 12056268 w 12191999"/>
              <a:gd name="connsiteY68" fmla="*/ 1267362 h 6105653"/>
              <a:gd name="connsiteX69" fmla="*/ 12081272 w 12191999"/>
              <a:gd name="connsiteY69" fmla="*/ 1310974 h 6105653"/>
              <a:gd name="connsiteX70" fmla="*/ 12191999 w 12191999"/>
              <a:gd name="connsiteY70" fmla="*/ 1008598 h 6105653"/>
              <a:gd name="connsiteX71" fmla="*/ 12191999 w 12191999"/>
              <a:gd name="connsiteY71" fmla="*/ 6105653 h 6105653"/>
              <a:gd name="connsiteX72" fmla="*/ 0 w 12191999"/>
              <a:gd name="connsiteY72" fmla="*/ 6105653 h 6105653"/>
              <a:gd name="connsiteX73" fmla="*/ 0 w 12191999"/>
              <a:gd name="connsiteY73" fmla="*/ 927116 h 6105653"/>
              <a:gd name="connsiteX74" fmla="*/ 61930 w 12191999"/>
              <a:gd name="connsiteY74" fmla="*/ 902578 h 6105653"/>
              <a:gd name="connsiteX75" fmla="*/ 155971 w 12191999"/>
              <a:gd name="connsiteY75" fmla="*/ 883588 h 6105653"/>
              <a:gd name="connsiteX76" fmla="*/ 277414 w 12191999"/>
              <a:gd name="connsiteY76" fmla="*/ 802179 h 6105653"/>
              <a:gd name="connsiteX77" fmla="*/ 638174 w 12191999"/>
              <a:gd name="connsiteY77" fmla="*/ 430025 h 6105653"/>
              <a:gd name="connsiteX78" fmla="*/ 477440 w 12191999"/>
              <a:gd name="connsiteY78" fmla="*/ 784735 h 6105653"/>
              <a:gd name="connsiteX79" fmla="*/ 827483 w 12191999"/>
              <a:gd name="connsiteY79" fmla="*/ 418395 h 6105653"/>
              <a:gd name="connsiteX80" fmla="*/ 956071 w 12191999"/>
              <a:gd name="connsiteY80" fmla="*/ 241040 h 6105653"/>
              <a:gd name="connsiteX81" fmla="*/ 999268 w 12191999"/>
              <a:gd name="connsiteY81" fmla="*/ 192386 h 6105653"/>
              <a:gd name="connsiteX82" fmla="*/ 1031080 w 12191999"/>
              <a:gd name="connsiteY82" fmla="*/ 197429 h 6105653"/>
              <a:gd name="connsiteX83" fmla="*/ 1048940 w 12191999"/>
              <a:gd name="connsiteY83" fmla="*/ 275930 h 6105653"/>
              <a:gd name="connsiteX84" fmla="*/ 1020365 w 12191999"/>
              <a:gd name="connsiteY84" fmla="*/ 517249 h 6105653"/>
              <a:gd name="connsiteX85" fmla="*/ 1256108 w 12191999"/>
              <a:gd name="connsiteY85" fmla="*/ 217780 h 6105653"/>
              <a:gd name="connsiteX86" fmla="*/ 1220389 w 12191999"/>
              <a:gd name="connsiteY86" fmla="*/ 441654 h 6105653"/>
              <a:gd name="connsiteX87" fmla="*/ 1313258 w 12191999"/>
              <a:gd name="connsiteY87" fmla="*/ 505619 h 6105653"/>
              <a:gd name="connsiteX88" fmla="*/ 1463277 w 12191999"/>
              <a:gd name="connsiteY88" fmla="*/ 610287 h 6105653"/>
              <a:gd name="connsiteX89" fmla="*/ 1545430 w 12191999"/>
              <a:gd name="connsiteY89" fmla="*/ 682974 h 6105653"/>
              <a:gd name="connsiteX90" fmla="*/ 1809749 w 12191999"/>
              <a:gd name="connsiteY90" fmla="*/ 712048 h 6105653"/>
              <a:gd name="connsiteX91" fmla="*/ 2099071 w 12191999"/>
              <a:gd name="connsiteY91" fmla="*/ 650992 h 6105653"/>
              <a:gd name="connsiteX92" fmla="*/ 2245518 w 12191999"/>
              <a:gd name="connsiteY92" fmla="*/ 482359 h 6105653"/>
              <a:gd name="connsiteX93" fmla="*/ 2409824 w 12191999"/>
              <a:gd name="connsiteY93" fmla="*/ 531786 h 6105653"/>
              <a:gd name="connsiteX94" fmla="*/ 2309812 w 12191999"/>
              <a:gd name="connsiteY94" fmla="*/ 889403 h 6105653"/>
              <a:gd name="connsiteX95" fmla="*/ 2699146 w 12191999"/>
              <a:gd name="connsiteY95" fmla="*/ 357339 h 6105653"/>
              <a:gd name="connsiteX96" fmla="*/ 2717006 w 12191999"/>
              <a:gd name="connsiteY96" fmla="*/ 447469 h 6105653"/>
              <a:gd name="connsiteX97" fmla="*/ 2938461 w 12191999"/>
              <a:gd name="connsiteY97" fmla="*/ 770197 h 6105653"/>
              <a:gd name="connsiteX98" fmla="*/ 2949178 w 12191999"/>
              <a:gd name="connsiteY98" fmla="*/ 787642 h 6105653"/>
              <a:gd name="connsiteX99" fmla="*/ 3088480 w 12191999"/>
              <a:gd name="connsiteY99" fmla="*/ 842883 h 6105653"/>
              <a:gd name="connsiteX100" fmla="*/ 3109911 w 12191999"/>
              <a:gd name="connsiteY100" fmla="*/ 1017331 h 6105653"/>
              <a:gd name="connsiteX101" fmla="*/ 3077765 w 12191999"/>
              <a:gd name="connsiteY101" fmla="*/ 1162704 h 6105653"/>
              <a:gd name="connsiteX102" fmla="*/ 3117055 w 12191999"/>
              <a:gd name="connsiteY102" fmla="*/ 1319707 h 6105653"/>
              <a:gd name="connsiteX103" fmla="*/ 3099196 w 12191999"/>
              <a:gd name="connsiteY103" fmla="*/ 1459264 h 6105653"/>
              <a:gd name="connsiteX104" fmla="*/ 3124198 w 12191999"/>
              <a:gd name="connsiteY104" fmla="*/ 1578470 h 6105653"/>
              <a:gd name="connsiteX105" fmla="*/ 3242071 w 12191999"/>
              <a:gd name="connsiteY105" fmla="*/ 1462171 h 6105653"/>
              <a:gd name="connsiteX106" fmla="*/ 3242071 w 12191999"/>
              <a:gd name="connsiteY106" fmla="*/ 1299354 h 6105653"/>
              <a:gd name="connsiteX107" fmla="*/ 3317080 w 12191999"/>
              <a:gd name="connsiteY107" fmla="*/ 1183056 h 6105653"/>
              <a:gd name="connsiteX108" fmla="*/ 3452811 w 12191999"/>
              <a:gd name="connsiteY108" fmla="*/ 1072572 h 6105653"/>
              <a:gd name="connsiteX109" fmla="*/ 3670696 w 12191999"/>
              <a:gd name="connsiteY109" fmla="*/ 682973 h 6105653"/>
              <a:gd name="connsiteX110" fmla="*/ 3752849 w 12191999"/>
              <a:gd name="connsiteY110" fmla="*/ 613194 h 6105653"/>
              <a:gd name="connsiteX111" fmla="*/ 3434952 w 12191999"/>
              <a:gd name="connsiteY111" fmla="*/ 1723843 h 6105653"/>
              <a:gd name="connsiteX112" fmla="*/ 3567111 w 12191999"/>
              <a:gd name="connsiteY112" fmla="*/ 1380763 h 6105653"/>
              <a:gd name="connsiteX113" fmla="*/ 3542109 w 12191999"/>
              <a:gd name="connsiteY113" fmla="*/ 1613360 h 6105653"/>
              <a:gd name="connsiteX114" fmla="*/ 3631405 w 12191999"/>
              <a:gd name="connsiteY114" fmla="*/ 1741287 h 6105653"/>
              <a:gd name="connsiteX115" fmla="*/ 3659980 w 12191999"/>
              <a:gd name="connsiteY115" fmla="*/ 1741287 h 6105653"/>
              <a:gd name="connsiteX116" fmla="*/ 3742133 w 12191999"/>
              <a:gd name="connsiteY116" fmla="*/ 1645341 h 6105653"/>
              <a:gd name="connsiteX117" fmla="*/ 3795712 w 12191999"/>
              <a:gd name="connsiteY117" fmla="*/ 1590100 h 6105653"/>
              <a:gd name="connsiteX118" fmla="*/ 3988593 w 12191999"/>
              <a:gd name="connsiteY118" fmla="*/ 1438912 h 6105653"/>
              <a:gd name="connsiteX119" fmla="*/ 4010024 w 12191999"/>
              <a:gd name="connsiteY119" fmla="*/ 1546488 h 6105653"/>
              <a:gd name="connsiteX120" fmla="*/ 4049315 w 12191999"/>
              <a:gd name="connsiteY120" fmla="*/ 1587192 h 6105653"/>
              <a:gd name="connsiteX121" fmla="*/ 4106465 w 12191999"/>
              <a:gd name="connsiteY121" fmla="*/ 1558118 h 6105653"/>
              <a:gd name="connsiteX122" fmla="*/ 4281487 w 12191999"/>
              <a:gd name="connsiteY122" fmla="*/ 1223760 h 6105653"/>
              <a:gd name="connsiteX123" fmla="*/ 4417219 w 12191999"/>
              <a:gd name="connsiteY123" fmla="*/ 1197593 h 6105653"/>
              <a:gd name="connsiteX124" fmla="*/ 4438649 w 12191999"/>
              <a:gd name="connsiteY124" fmla="*/ 1261557 h 6105653"/>
              <a:gd name="connsiteX125" fmla="*/ 4427935 w 12191999"/>
              <a:gd name="connsiteY125" fmla="*/ 1334243 h 6105653"/>
              <a:gd name="connsiteX126" fmla="*/ 4535090 w 12191999"/>
              <a:gd name="connsiteY126" fmla="*/ 1276094 h 6105653"/>
              <a:gd name="connsiteX127" fmla="*/ 4642246 w 12191999"/>
              <a:gd name="connsiteY127" fmla="*/ 1040590 h 6105653"/>
              <a:gd name="connsiteX128" fmla="*/ 4699396 w 12191999"/>
              <a:gd name="connsiteY128" fmla="*/ 996979 h 6105653"/>
              <a:gd name="connsiteX129" fmla="*/ 4727971 w 12191999"/>
              <a:gd name="connsiteY129" fmla="*/ 1055128 h 6105653"/>
              <a:gd name="connsiteX130" fmla="*/ 4738688 w 12191999"/>
              <a:gd name="connsiteY130" fmla="*/ 1098740 h 6105653"/>
              <a:gd name="connsiteX131" fmla="*/ 5185172 w 12191999"/>
              <a:gd name="connsiteY131" fmla="*/ 197429 h 6105653"/>
              <a:gd name="connsiteX132" fmla="*/ 5188744 w 12191999"/>
              <a:gd name="connsiteY132" fmla="*/ 400950 h 6105653"/>
              <a:gd name="connsiteX133" fmla="*/ 5117306 w 12191999"/>
              <a:gd name="connsiteY133" fmla="*/ 601565 h 6105653"/>
              <a:gd name="connsiteX134" fmla="*/ 5128021 w 12191999"/>
              <a:gd name="connsiteY134" fmla="*/ 813809 h 6105653"/>
              <a:gd name="connsiteX135" fmla="*/ 5092302 w 12191999"/>
              <a:gd name="connsiteY135" fmla="*/ 1014423 h 6105653"/>
              <a:gd name="connsiteX136" fmla="*/ 5092302 w 12191999"/>
              <a:gd name="connsiteY136" fmla="*/ 1188871 h 6105653"/>
              <a:gd name="connsiteX137" fmla="*/ 5145880 w 12191999"/>
              <a:gd name="connsiteY137" fmla="*/ 1026053 h 6105653"/>
              <a:gd name="connsiteX138" fmla="*/ 5235177 w 12191999"/>
              <a:gd name="connsiteY138" fmla="*/ 964997 h 6105653"/>
              <a:gd name="connsiteX139" fmla="*/ 5317331 w 12191999"/>
              <a:gd name="connsiteY139" fmla="*/ 985349 h 6105653"/>
              <a:gd name="connsiteX140" fmla="*/ 5292327 w 12191999"/>
              <a:gd name="connsiteY140" fmla="*/ 1052221 h 6105653"/>
              <a:gd name="connsiteX141" fmla="*/ 5199458 w 12191999"/>
              <a:gd name="connsiteY141" fmla="*/ 1130722 h 6105653"/>
              <a:gd name="connsiteX142" fmla="*/ 5256608 w 12191999"/>
              <a:gd name="connsiteY142" fmla="*/ 1148166 h 6105653"/>
              <a:gd name="connsiteX143" fmla="*/ 5299471 w 12191999"/>
              <a:gd name="connsiteY143" fmla="*/ 1194686 h 6105653"/>
              <a:gd name="connsiteX144" fmla="*/ 5278039 w 12191999"/>
              <a:gd name="connsiteY144" fmla="*/ 1462171 h 6105653"/>
              <a:gd name="connsiteX145" fmla="*/ 5460205 w 12191999"/>
              <a:gd name="connsiteY145" fmla="*/ 1284817 h 6105653"/>
              <a:gd name="connsiteX146" fmla="*/ 5488780 w 12191999"/>
              <a:gd name="connsiteY146" fmla="*/ 1171426 h 6105653"/>
              <a:gd name="connsiteX147" fmla="*/ 5539513 w 12191999"/>
              <a:gd name="connsiteY147" fmla="*/ 1140353 h 6105653"/>
              <a:gd name="connsiteX148" fmla="*/ 5552720 w 12191999"/>
              <a:gd name="connsiteY148" fmla="*/ 1143022 h 6105653"/>
              <a:gd name="connsiteX149" fmla="*/ 5574208 w 12191999"/>
              <a:gd name="connsiteY149" fmla="*/ 1115811 h 6105653"/>
              <a:gd name="connsiteX150" fmla="*/ 5734050 w 12191999"/>
              <a:gd name="connsiteY150" fmla="*/ 1075470 h 6105653"/>
              <a:gd name="connsiteX151" fmla="*/ 5798343 w 12191999"/>
              <a:gd name="connsiteY151" fmla="*/ 1020228 h 6105653"/>
              <a:gd name="connsiteX152" fmla="*/ 5884068 w 12191999"/>
              <a:gd name="connsiteY152" fmla="*/ 883578 h 6105653"/>
              <a:gd name="connsiteX153" fmla="*/ 6066234 w 12191999"/>
              <a:gd name="connsiteY153" fmla="*/ 645166 h 6105653"/>
              <a:gd name="connsiteX154" fmla="*/ 6109096 w 12191999"/>
              <a:gd name="connsiteY154" fmla="*/ 732391 h 6105653"/>
              <a:gd name="connsiteX155" fmla="*/ 5998368 w 12191999"/>
              <a:gd name="connsiteY155" fmla="*/ 985338 h 6105653"/>
              <a:gd name="connsiteX156" fmla="*/ 5969793 w 12191999"/>
              <a:gd name="connsiteY156" fmla="*/ 1168509 h 6105653"/>
              <a:gd name="connsiteX157" fmla="*/ 6162674 w 12191999"/>
              <a:gd name="connsiteY157" fmla="*/ 909745 h 6105653"/>
              <a:gd name="connsiteX158" fmla="*/ 6412705 w 12191999"/>
              <a:gd name="connsiteY158" fmla="*/ 659704 h 6105653"/>
              <a:gd name="connsiteX159" fmla="*/ 6366271 w 12191999"/>
              <a:gd name="connsiteY159" fmla="*/ 851596 h 6105653"/>
              <a:gd name="connsiteX160" fmla="*/ 6398418 w 12191999"/>
              <a:gd name="connsiteY160" fmla="*/ 860319 h 6105653"/>
              <a:gd name="connsiteX161" fmla="*/ 6694884 w 12191999"/>
              <a:gd name="connsiteY161" fmla="*/ 691686 h 6105653"/>
              <a:gd name="connsiteX162" fmla="*/ 6816327 w 12191999"/>
              <a:gd name="connsiteY162" fmla="*/ 610277 h 6105653"/>
              <a:gd name="connsiteX163" fmla="*/ 7177087 w 12191999"/>
              <a:gd name="connsiteY163" fmla="*/ 238123 h 6105653"/>
              <a:gd name="connsiteX164" fmla="*/ 7016353 w 12191999"/>
              <a:gd name="connsiteY164" fmla="*/ 592833 h 6105653"/>
              <a:gd name="connsiteX165" fmla="*/ 7366396 w 12191999"/>
              <a:gd name="connsiteY165" fmla="*/ 226493 h 6105653"/>
              <a:gd name="connsiteX166" fmla="*/ 7494984 w 12191999"/>
              <a:gd name="connsiteY166" fmla="*/ 49138 h 6105653"/>
              <a:gd name="connsiteX167" fmla="*/ 7538181 w 12191999"/>
              <a:gd name="connsiteY167" fmla="*/ 484 h 6105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</a:cxnLst>
            <a:rect l="l" t="t" r="r" b="b"/>
            <a:pathLst>
              <a:path w="12191999" h="6105653">
                <a:moveTo>
                  <a:pt x="7538181" y="484"/>
                </a:moveTo>
                <a:cubicBezTo>
                  <a:pt x="7546999" y="-833"/>
                  <a:pt x="7557492" y="439"/>
                  <a:pt x="7569993" y="5527"/>
                </a:cubicBezTo>
                <a:cubicBezTo>
                  <a:pt x="7612855" y="22971"/>
                  <a:pt x="7598567" y="54953"/>
                  <a:pt x="7587853" y="84028"/>
                </a:cubicBezTo>
                <a:cubicBezTo>
                  <a:pt x="7559278" y="153806"/>
                  <a:pt x="7559278" y="229401"/>
                  <a:pt x="7559278" y="325347"/>
                </a:cubicBezTo>
                <a:cubicBezTo>
                  <a:pt x="7695009" y="243938"/>
                  <a:pt x="7652146" y="95658"/>
                  <a:pt x="7795021" y="25878"/>
                </a:cubicBezTo>
                <a:cubicBezTo>
                  <a:pt x="7820024" y="113102"/>
                  <a:pt x="7770018" y="179974"/>
                  <a:pt x="7759302" y="249752"/>
                </a:cubicBezTo>
                <a:cubicBezTo>
                  <a:pt x="7748587" y="313717"/>
                  <a:pt x="7773590" y="328254"/>
                  <a:pt x="7852171" y="313717"/>
                </a:cubicBezTo>
                <a:cubicBezTo>
                  <a:pt x="7973615" y="290457"/>
                  <a:pt x="8034337" y="325347"/>
                  <a:pt x="8002190" y="418385"/>
                </a:cubicBezTo>
                <a:cubicBezTo>
                  <a:pt x="7970043" y="505609"/>
                  <a:pt x="8016478" y="514331"/>
                  <a:pt x="8084343" y="491072"/>
                </a:cubicBezTo>
                <a:cubicBezTo>
                  <a:pt x="8184355" y="456182"/>
                  <a:pt x="8262937" y="493979"/>
                  <a:pt x="8348662" y="520146"/>
                </a:cubicBezTo>
                <a:cubicBezTo>
                  <a:pt x="8477249" y="560851"/>
                  <a:pt x="8541543" y="543406"/>
                  <a:pt x="8637984" y="459090"/>
                </a:cubicBezTo>
                <a:cubicBezTo>
                  <a:pt x="8691561" y="409663"/>
                  <a:pt x="8737996" y="360236"/>
                  <a:pt x="8784431" y="290457"/>
                </a:cubicBezTo>
                <a:cubicBezTo>
                  <a:pt x="8809434" y="450367"/>
                  <a:pt x="8895158" y="284642"/>
                  <a:pt x="8948737" y="339884"/>
                </a:cubicBezTo>
                <a:cubicBezTo>
                  <a:pt x="8970168" y="453274"/>
                  <a:pt x="8798717" y="543406"/>
                  <a:pt x="8848725" y="697501"/>
                </a:cubicBezTo>
                <a:cubicBezTo>
                  <a:pt x="8995171" y="511424"/>
                  <a:pt x="9041606" y="302087"/>
                  <a:pt x="9238059" y="165437"/>
                </a:cubicBezTo>
                <a:cubicBezTo>
                  <a:pt x="9280921" y="197419"/>
                  <a:pt x="9238059" y="229401"/>
                  <a:pt x="9255919" y="255567"/>
                </a:cubicBezTo>
                <a:cubicBezTo>
                  <a:pt x="9266634" y="255567"/>
                  <a:pt x="9198767" y="560851"/>
                  <a:pt x="9477374" y="578295"/>
                </a:cubicBezTo>
                <a:cubicBezTo>
                  <a:pt x="9477374" y="584110"/>
                  <a:pt x="9477374" y="589925"/>
                  <a:pt x="9488091" y="595740"/>
                </a:cubicBezTo>
                <a:cubicBezTo>
                  <a:pt x="9527380" y="627722"/>
                  <a:pt x="9620249" y="598648"/>
                  <a:pt x="9627393" y="650981"/>
                </a:cubicBezTo>
                <a:cubicBezTo>
                  <a:pt x="9634537" y="709131"/>
                  <a:pt x="9666684" y="764373"/>
                  <a:pt x="9648824" y="825429"/>
                </a:cubicBezTo>
                <a:cubicBezTo>
                  <a:pt x="9634537" y="871948"/>
                  <a:pt x="9616678" y="921374"/>
                  <a:pt x="9616678" y="970802"/>
                </a:cubicBezTo>
                <a:cubicBezTo>
                  <a:pt x="9616678" y="1023136"/>
                  <a:pt x="9495233" y="1095822"/>
                  <a:pt x="9655968" y="1127805"/>
                </a:cubicBezTo>
                <a:cubicBezTo>
                  <a:pt x="9663111" y="1127805"/>
                  <a:pt x="9645252" y="1217935"/>
                  <a:pt x="9638109" y="1267362"/>
                </a:cubicBezTo>
                <a:cubicBezTo>
                  <a:pt x="9630965" y="1308066"/>
                  <a:pt x="9598818" y="1357494"/>
                  <a:pt x="9663111" y="1386568"/>
                </a:cubicBezTo>
                <a:cubicBezTo>
                  <a:pt x="9702403" y="1401105"/>
                  <a:pt x="9773840" y="1331326"/>
                  <a:pt x="9780984" y="1270269"/>
                </a:cubicBezTo>
                <a:cubicBezTo>
                  <a:pt x="9788127" y="1215028"/>
                  <a:pt x="9795271" y="1159787"/>
                  <a:pt x="9780984" y="1107452"/>
                </a:cubicBezTo>
                <a:cubicBezTo>
                  <a:pt x="9763125" y="1043488"/>
                  <a:pt x="9791699" y="1008598"/>
                  <a:pt x="9855993" y="991154"/>
                </a:cubicBezTo>
                <a:cubicBezTo>
                  <a:pt x="9923858" y="970802"/>
                  <a:pt x="9959577" y="933005"/>
                  <a:pt x="9991724" y="880670"/>
                </a:cubicBezTo>
                <a:cubicBezTo>
                  <a:pt x="10070305" y="752742"/>
                  <a:pt x="10163174" y="630630"/>
                  <a:pt x="10209609" y="491071"/>
                </a:cubicBezTo>
                <a:cubicBezTo>
                  <a:pt x="10216753" y="464905"/>
                  <a:pt x="10231040" y="432923"/>
                  <a:pt x="10291762" y="421292"/>
                </a:cubicBezTo>
                <a:cubicBezTo>
                  <a:pt x="10198893" y="799262"/>
                  <a:pt x="9959577" y="1142341"/>
                  <a:pt x="9973865" y="1531941"/>
                </a:cubicBezTo>
                <a:cubicBezTo>
                  <a:pt x="10048874" y="1427272"/>
                  <a:pt x="10052446" y="1302252"/>
                  <a:pt x="10106024" y="1188861"/>
                </a:cubicBezTo>
                <a:cubicBezTo>
                  <a:pt x="10145315" y="1270269"/>
                  <a:pt x="10102453" y="1345863"/>
                  <a:pt x="10081022" y="1421458"/>
                </a:cubicBezTo>
                <a:cubicBezTo>
                  <a:pt x="10063162" y="1485421"/>
                  <a:pt x="10059590" y="1543570"/>
                  <a:pt x="10170318" y="1549385"/>
                </a:cubicBezTo>
                <a:cubicBezTo>
                  <a:pt x="10181034" y="1549385"/>
                  <a:pt x="10188178" y="1549385"/>
                  <a:pt x="10198893" y="1549385"/>
                </a:cubicBezTo>
                <a:cubicBezTo>
                  <a:pt x="10245327" y="1526126"/>
                  <a:pt x="10266759" y="1494144"/>
                  <a:pt x="10281046" y="1453439"/>
                </a:cubicBezTo>
                <a:cubicBezTo>
                  <a:pt x="10288190" y="1430180"/>
                  <a:pt x="10302477" y="1398198"/>
                  <a:pt x="10334625" y="1398198"/>
                </a:cubicBezTo>
                <a:cubicBezTo>
                  <a:pt x="10456068" y="1401105"/>
                  <a:pt x="10491787" y="1322604"/>
                  <a:pt x="10527506" y="1247010"/>
                </a:cubicBezTo>
                <a:cubicBezTo>
                  <a:pt x="10588228" y="1287714"/>
                  <a:pt x="10545365" y="1322604"/>
                  <a:pt x="10548937" y="1354586"/>
                </a:cubicBezTo>
                <a:cubicBezTo>
                  <a:pt x="10552509" y="1374938"/>
                  <a:pt x="10556080" y="1395290"/>
                  <a:pt x="10588228" y="1395290"/>
                </a:cubicBezTo>
                <a:cubicBezTo>
                  <a:pt x="10613230" y="1395290"/>
                  <a:pt x="10645378" y="1386568"/>
                  <a:pt x="10645378" y="1366216"/>
                </a:cubicBezTo>
                <a:cubicBezTo>
                  <a:pt x="10648949" y="1238288"/>
                  <a:pt x="10820400" y="1165601"/>
                  <a:pt x="10820400" y="1031858"/>
                </a:cubicBezTo>
                <a:cubicBezTo>
                  <a:pt x="10820400" y="950449"/>
                  <a:pt x="10916840" y="1072563"/>
                  <a:pt x="10956131" y="1005691"/>
                </a:cubicBezTo>
                <a:cubicBezTo>
                  <a:pt x="10966847" y="991154"/>
                  <a:pt x="10981133" y="1046395"/>
                  <a:pt x="10977562" y="1069655"/>
                </a:cubicBezTo>
                <a:cubicBezTo>
                  <a:pt x="10973991" y="1092915"/>
                  <a:pt x="10948987" y="1113267"/>
                  <a:pt x="10966847" y="1142341"/>
                </a:cubicBezTo>
                <a:cubicBezTo>
                  <a:pt x="11031140" y="1156879"/>
                  <a:pt x="11056143" y="1119081"/>
                  <a:pt x="11074003" y="1084192"/>
                </a:cubicBezTo>
                <a:cubicBezTo>
                  <a:pt x="11116865" y="1008598"/>
                  <a:pt x="11166871" y="933005"/>
                  <a:pt x="11181159" y="848688"/>
                </a:cubicBezTo>
                <a:cubicBezTo>
                  <a:pt x="11184730" y="819614"/>
                  <a:pt x="11202590" y="802169"/>
                  <a:pt x="11238309" y="805077"/>
                </a:cubicBezTo>
                <a:cubicBezTo>
                  <a:pt x="11284744" y="810891"/>
                  <a:pt x="11270456" y="839966"/>
                  <a:pt x="11266884" y="863226"/>
                </a:cubicBezTo>
                <a:cubicBezTo>
                  <a:pt x="11263312" y="877763"/>
                  <a:pt x="11252596" y="892300"/>
                  <a:pt x="11277600" y="906838"/>
                </a:cubicBezTo>
                <a:cubicBezTo>
                  <a:pt x="11531203" y="566666"/>
                  <a:pt x="11516915" y="386403"/>
                  <a:pt x="11724084" y="5527"/>
                </a:cubicBezTo>
                <a:cubicBezTo>
                  <a:pt x="11763375" y="89842"/>
                  <a:pt x="11734800" y="150899"/>
                  <a:pt x="11727656" y="209048"/>
                </a:cubicBezTo>
                <a:cubicBezTo>
                  <a:pt x="11709796" y="354421"/>
                  <a:pt x="11677649" y="264290"/>
                  <a:pt x="11656218" y="409663"/>
                </a:cubicBezTo>
                <a:cubicBezTo>
                  <a:pt x="11645503" y="479442"/>
                  <a:pt x="11609784" y="543406"/>
                  <a:pt x="11666934" y="621907"/>
                </a:cubicBezTo>
                <a:cubicBezTo>
                  <a:pt x="11706225" y="674241"/>
                  <a:pt x="11663362" y="758557"/>
                  <a:pt x="11631215" y="822521"/>
                </a:cubicBezTo>
                <a:cubicBezTo>
                  <a:pt x="11602640" y="874856"/>
                  <a:pt x="11595497" y="927190"/>
                  <a:pt x="11631215" y="996969"/>
                </a:cubicBezTo>
                <a:cubicBezTo>
                  <a:pt x="11652646" y="933005"/>
                  <a:pt x="11670505" y="883578"/>
                  <a:pt x="11684793" y="834151"/>
                </a:cubicBezTo>
                <a:cubicBezTo>
                  <a:pt x="11695509" y="793447"/>
                  <a:pt x="11720512" y="770187"/>
                  <a:pt x="11774090" y="773095"/>
                </a:cubicBezTo>
                <a:cubicBezTo>
                  <a:pt x="11802665" y="773095"/>
                  <a:pt x="11841956" y="764373"/>
                  <a:pt x="11856243" y="793447"/>
                </a:cubicBezTo>
                <a:cubicBezTo>
                  <a:pt x="11870531" y="816706"/>
                  <a:pt x="11856243" y="848688"/>
                  <a:pt x="11831240" y="860319"/>
                </a:cubicBezTo>
                <a:cubicBezTo>
                  <a:pt x="11784806" y="874856"/>
                  <a:pt x="11741944" y="889393"/>
                  <a:pt x="11738371" y="938820"/>
                </a:cubicBezTo>
                <a:cubicBezTo>
                  <a:pt x="11731228" y="1005691"/>
                  <a:pt x="11759802" y="967894"/>
                  <a:pt x="11795521" y="956264"/>
                </a:cubicBezTo>
                <a:cubicBezTo>
                  <a:pt x="11834812" y="944634"/>
                  <a:pt x="11845527" y="979524"/>
                  <a:pt x="11838384" y="1002784"/>
                </a:cubicBezTo>
                <a:cubicBezTo>
                  <a:pt x="11806237" y="1090007"/>
                  <a:pt x="11863387" y="1180138"/>
                  <a:pt x="11816952" y="1270269"/>
                </a:cubicBezTo>
                <a:cubicBezTo>
                  <a:pt x="11931252" y="1247010"/>
                  <a:pt x="11981259" y="1197583"/>
                  <a:pt x="11999118" y="1092915"/>
                </a:cubicBezTo>
                <a:cubicBezTo>
                  <a:pt x="12002690" y="1055118"/>
                  <a:pt x="11995547" y="1014413"/>
                  <a:pt x="12027693" y="979524"/>
                </a:cubicBezTo>
                <a:cubicBezTo>
                  <a:pt x="12045553" y="959172"/>
                  <a:pt x="12066984" y="938820"/>
                  <a:pt x="12102703" y="953357"/>
                </a:cubicBezTo>
                <a:cubicBezTo>
                  <a:pt x="12127705" y="962080"/>
                  <a:pt x="12127705" y="985338"/>
                  <a:pt x="12120562" y="1005691"/>
                </a:cubicBezTo>
                <a:cubicBezTo>
                  <a:pt x="12081272" y="1090007"/>
                  <a:pt x="12070555" y="1180138"/>
                  <a:pt x="12056268" y="1267362"/>
                </a:cubicBezTo>
                <a:cubicBezTo>
                  <a:pt x="12052697" y="1281899"/>
                  <a:pt x="12045553" y="1296437"/>
                  <a:pt x="12081272" y="1310974"/>
                </a:cubicBezTo>
                <a:cubicBezTo>
                  <a:pt x="12113418" y="1209213"/>
                  <a:pt x="12156280" y="1110359"/>
                  <a:pt x="12191999" y="1008598"/>
                </a:cubicBezTo>
                <a:lnTo>
                  <a:pt x="12191999" y="6105653"/>
                </a:lnTo>
                <a:lnTo>
                  <a:pt x="0" y="6105653"/>
                </a:lnTo>
                <a:lnTo>
                  <a:pt x="0" y="927116"/>
                </a:lnTo>
                <a:lnTo>
                  <a:pt x="61930" y="902578"/>
                </a:lnTo>
                <a:cubicBezTo>
                  <a:pt x="91454" y="894128"/>
                  <a:pt x="122931" y="887949"/>
                  <a:pt x="155971" y="883588"/>
                </a:cubicBezTo>
                <a:cubicBezTo>
                  <a:pt x="223837" y="877773"/>
                  <a:pt x="245268" y="839976"/>
                  <a:pt x="277414" y="802179"/>
                </a:cubicBezTo>
                <a:cubicBezTo>
                  <a:pt x="388143" y="674251"/>
                  <a:pt x="488155" y="537601"/>
                  <a:pt x="638174" y="430025"/>
                </a:cubicBezTo>
                <a:cubicBezTo>
                  <a:pt x="620315" y="555046"/>
                  <a:pt x="520302" y="653899"/>
                  <a:pt x="477440" y="784735"/>
                </a:cubicBezTo>
                <a:cubicBezTo>
                  <a:pt x="641746" y="680066"/>
                  <a:pt x="727471" y="543415"/>
                  <a:pt x="827483" y="418395"/>
                </a:cubicBezTo>
                <a:cubicBezTo>
                  <a:pt x="873917" y="360246"/>
                  <a:pt x="931068" y="307912"/>
                  <a:pt x="956071" y="241040"/>
                </a:cubicBezTo>
                <a:cubicBezTo>
                  <a:pt x="961429" y="223595"/>
                  <a:pt x="972814" y="196338"/>
                  <a:pt x="999268" y="192386"/>
                </a:cubicBezTo>
                <a:cubicBezTo>
                  <a:pt x="1008086" y="191069"/>
                  <a:pt x="1018579" y="192341"/>
                  <a:pt x="1031080" y="197429"/>
                </a:cubicBezTo>
                <a:cubicBezTo>
                  <a:pt x="1073942" y="214873"/>
                  <a:pt x="1059654" y="246855"/>
                  <a:pt x="1048940" y="275930"/>
                </a:cubicBezTo>
                <a:cubicBezTo>
                  <a:pt x="1020365" y="345708"/>
                  <a:pt x="1020365" y="421303"/>
                  <a:pt x="1020365" y="517249"/>
                </a:cubicBezTo>
                <a:cubicBezTo>
                  <a:pt x="1156096" y="435840"/>
                  <a:pt x="1113233" y="287560"/>
                  <a:pt x="1256108" y="217780"/>
                </a:cubicBezTo>
                <a:cubicBezTo>
                  <a:pt x="1281111" y="305004"/>
                  <a:pt x="1231105" y="371876"/>
                  <a:pt x="1220389" y="441654"/>
                </a:cubicBezTo>
                <a:cubicBezTo>
                  <a:pt x="1209674" y="505619"/>
                  <a:pt x="1234677" y="520156"/>
                  <a:pt x="1313258" y="505619"/>
                </a:cubicBezTo>
                <a:cubicBezTo>
                  <a:pt x="1434702" y="482359"/>
                  <a:pt x="1495424" y="517249"/>
                  <a:pt x="1463277" y="610287"/>
                </a:cubicBezTo>
                <a:cubicBezTo>
                  <a:pt x="1431130" y="697511"/>
                  <a:pt x="1477565" y="706233"/>
                  <a:pt x="1545430" y="682974"/>
                </a:cubicBezTo>
                <a:cubicBezTo>
                  <a:pt x="1645442" y="648084"/>
                  <a:pt x="1724024" y="685881"/>
                  <a:pt x="1809749" y="712048"/>
                </a:cubicBezTo>
                <a:cubicBezTo>
                  <a:pt x="1938336" y="752753"/>
                  <a:pt x="2002630" y="735308"/>
                  <a:pt x="2099071" y="650992"/>
                </a:cubicBezTo>
                <a:cubicBezTo>
                  <a:pt x="2152648" y="601565"/>
                  <a:pt x="2199083" y="552138"/>
                  <a:pt x="2245518" y="482359"/>
                </a:cubicBezTo>
                <a:cubicBezTo>
                  <a:pt x="2270521" y="642269"/>
                  <a:pt x="2356245" y="476544"/>
                  <a:pt x="2409824" y="531786"/>
                </a:cubicBezTo>
                <a:cubicBezTo>
                  <a:pt x="2431255" y="645176"/>
                  <a:pt x="2259804" y="735308"/>
                  <a:pt x="2309812" y="889403"/>
                </a:cubicBezTo>
                <a:cubicBezTo>
                  <a:pt x="2456258" y="703326"/>
                  <a:pt x="2502693" y="493989"/>
                  <a:pt x="2699146" y="357339"/>
                </a:cubicBezTo>
                <a:cubicBezTo>
                  <a:pt x="2742008" y="389321"/>
                  <a:pt x="2699146" y="421303"/>
                  <a:pt x="2717006" y="447469"/>
                </a:cubicBezTo>
                <a:cubicBezTo>
                  <a:pt x="2727721" y="447469"/>
                  <a:pt x="2659854" y="752753"/>
                  <a:pt x="2938461" y="770197"/>
                </a:cubicBezTo>
                <a:cubicBezTo>
                  <a:pt x="2938461" y="776012"/>
                  <a:pt x="2938461" y="781827"/>
                  <a:pt x="2949178" y="787642"/>
                </a:cubicBezTo>
                <a:cubicBezTo>
                  <a:pt x="2988467" y="819624"/>
                  <a:pt x="3081336" y="790550"/>
                  <a:pt x="3088480" y="842883"/>
                </a:cubicBezTo>
                <a:cubicBezTo>
                  <a:pt x="3095624" y="901033"/>
                  <a:pt x="3127771" y="956275"/>
                  <a:pt x="3109911" y="1017331"/>
                </a:cubicBezTo>
                <a:cubicBezTo>
                  <a:pt x="3095624" y="1063850"/>
                  <a:pt x="3077765" y="1113276"/>
                  <a:pt x="3077765" y="1162704"/>
                </a:cubicBezTo>
                <a:cubicBezTo>
                  <a:pt x="3077765" y="1215038"/>
                  <a:pt x="2956320" y="1287724"/>
                  <a:pt x="3117055" y="1319707"/>
                </a:cubicBezTo>
                <a:cubicBezTo>
                  <a:pt x="3124198" y="1319707"/>
                  <a:pt x="3106339" y="1409837"/>
                  <a:pt x="3099196" y="1459264"/>
                </a:cubicBezTo>
                <a:cubicBezTo>
                  <a:pt x="3092052" y="1499968"/>
                  <a:pt x="3059905" y="1549396"/>
                  <a:pt x="3124198" y="1578470"/>
                </a:cubicBezTo>
                <a:cubicBezTo>
                  <a:pt x="3163490" y="1593007"/>
                  <a:pt x="3234927" y="1523228"/>
                  <a:pt x="3242071" y="1462171"/>
                </a:cubicBezTo>
                <a:cubicBezTo>
                  <a:pt x="3249214" y="1406930"/>
                  <a:pt x="3256358" y="1351689"/>
                  <a:pt x="3242071" y="1299354"/>
                </a:cubicBezTo>
                <a:cubicBezTo>
                  <a:pt x="3224212" y="1235390"/>
                  <a:pt x="3252786" y="1200500"/>
                  <a:pt x="3317080" y="1183056"/>
                </a:cubicBezTo>
                <a:cubicBezTo>
                  <a:pt x="3384945" y="1162704"/>
                  <a:pt x="3420664" y="1124907"/>
                  <a:pt x="3452811" y="1072572"/>
                </a:cubicBezTo>
                <a:cubicBezTo>
                  <a:pt x="3531392" y="944644"/>
                  <a:pt x="3624261" y="822532"/>
                  <a:pt x="3670696" y="682973"/>
                </a:cubicBezTo>
                <a:cubicBezTo>
                  <a:pt x="3677840" y="656807"/>
                  <a:pt x="3692127" y="624825"/>
                  <a:pt x="3752849" y="613194"/>
                </a:cubicBezTo>
                <a:cubicBezTo>
                  <a:pt x="3659980" y="991164"/>
                  <a:pt x="3420664" y="1334243"/>
                  <a:pt x="3434952" y="1723843"/>
                </a:cubicBezTo>
                <a:cubicBezTo>
                  <a:pt x="3509961" y="1619174"/>
                  <a:pt x="3513533" y="1494154"/>
                  <a:pt x="3567111" y="1380763"/>
                </a:cubicBezTo>
                <a:cubicBezTo>
                  <a:pt x="3606402" y="1462171"/>
                  <a:pt x="3563540" y="1537765"/>
                  <a:pt x="3542109" y="1613360"/>
                </a:cubicBezTo>
                <a:cubicBezTo>
                  <a:pt x="3524249" y="1677323"/>
                  <a:pt x="3520677" y="1735472"/>
                  <a:pt x="3631405" y="1741287"/>
                </a:cubicBezTo>
                <a:cubicBezTo>
                  <a:pt x="3642121" y="1741287"/>
                  <a:pt x="3649265" y="1741287"/>
                  <a:pt x="3659980" y="1741287"/>
                </a:cubicBezTo>
                <a:cubicBezTo>
                  <a:pt x="3706414" y="1718028"/>
                  <a:pt x="3727846" y="1686046"/>
                  <a:pt x="3742133" y="1645341"/>
                </a:cubicBezTo>
                <a:cubicBezTo>
                  <a:pt x="3749277" y="1622082"/>
                  <a:pt x="3763564" y="1590100"/>
                  <a:pt x="3795712" y="1590100"/>
                </a:cubicBezTo>
                <a:cubicBezTo>
                  <a:pt x="3917155" y="1593007"/>
                  <a:pt x="3952874" y="1514506"/>
                  <a:pt x="3988593" y="1438912"/>
                </a:cubicBezTo>
                <a:cubicBezTo>
                  <a:pt x="4049315" y="1479616"/>
                  <a:pt x="4006452" y="1514506"/>
                  <a:pt x="4010024" y="1546488"/>
                </a:cubicBezTo>
                <a:cubicBezTo>
                  <a:pt x="4013596" y="1566840"/>
                  <a:pt x="4017167" y="1587192"/>
                  <a:pt x="4049315" y="1587192"/>
                </a:cubicBezTo>
                <a:cubicBezTo>
                  <a:pt x="4074317" y="1587192"/>
                  <a:pt x="4106465" y="1578470"/>
                  <a:pt x="4106465" y="1558118"/>
                </a:cubicBezTo>
                <a:cubicBezTo>
                  <a:pt x="4110036" y="1430190"/>
                  <a:pt x="4281487" y="1357503"/>
                  <a:pt x="4281487" y="1223760"/>
                </a:cubicBezTo>
                <a:cubicBezTo>
                  <a:pt x="4281487" y="1142351"/>
                  <a:pt x="4377927" y="1264465"/>
                  <a:pt x="4417219" y="1197593"/>
                </a:cubicBezTo>
                <a:cubicBezTo>
                  <a:pt x="4427935" y="1183056"/>
                  <a:pt x="4442220" y="1238297"/>
                  <a:pt x="4438649" y="1261557"/>
                </a:cubicBezTo>
                <a:cubicBezTo>
                  <a:pt x="4435078" y="1284817"/>
                  <a:pt x="4410074" y="1305169"/>
                  <a:pt x="4427935" y="1334243"/>
                </a:cubicBezTo>
                <a:cubicBezTo>
                  <a:pt x="4492228" y="1348781"/>
                  <a:pt x="4517230" y="1310983"/>
                  <a:pt x="4535090" y="1276094"/>
                </a:cubicBezTo>
                <a:cubicBezTo>
                  <a:pt x="4577952" y="1200500"/>
                  <a:pt x="4627958" y="1124907"/>
                  <a:pt x="4642246" y="1040590"/>
                </a:cubicBezTo>
                <a:cubicBezTo>
                  <a:pt x="4645817" y="1011516"/>
                  <a:pt x="4663677" y="994071"/>
                  <a:pt x="4699396" y="996979"/>
                </a:cubicBezTo>
                <a:cubicBezTo>
                  <a:pt x="4745832" y="1002793"/>
                  <a:pt x="4731544" y="1031868"/>
                  <a:pt x="4727971" y="1055128"/>
                </a:cubicBezTo>
                <a:cubicBezTo>
                  <a:pt x="4724399" y="1069665"/>
                  <a:pt x="4713683" y="1084202"/>
                  <a:pt x="4738688" y="1098740"/>
                </a:cubicBezTo>
                <a:cubicBezTo>
                  <a:pt x="4992291" y="758568"/>
                  <a:pt x="4978002" y="578305"/>
                  <a:pt x="5185172" y="197429"/>
                </a:cubicBezTo>
                <a:cubicBezTo>
                  <a:pt x="5224462" y="281744"/>
                  <a:pt x="5195887" y="342801"/>
                  <a:pt x="5188744" y="400950"/>
                </a:cubicBezTo>
                <a:cubicBezTo>
                  <a:pt x="5170883" y="546323"/>
                  <a:pt x="5138736" y="456192"/>
                  <a:pt x="5117306" y="601565"/>
                </a:cubicBezTo>
                <a:cubicBezTo>
                  <a:pt x="5106590" y="671344"/>
                  <a:pt x="5070871" y="735308"/>
                  <a:pt x="5128021" y="813809"/>
                </a:cubicBezTo>
                <a:cubicBezTo>
                  <a:pt x="5167312" y="866143"/>
                  <a:pt x="5124450" y="950459"/>
                  <a:pt x="5092302" y="1014423"/>
                </a:cubicBezTo>
                <a:cubicBezTo>
                  <a:pt x="5063727" y="1066758"/>
                  <a:pt x="5056585" y="1119092"/>
                  <a:pt x="5092302" y="1188871"/>
                </a:cubicBezTo>
                <a:cubicBezTo>
                  <a:pt x="5113734" y="1124907"/>
                  <a:pt x="5131592" y="1075480"/>
                  <a:pt x="5145880" y="1026053"/>
                </a:cubicBezTo>
                <a:cubicBezTo>
                  <a:pt x="5156596" y="985349"/>
                  <a:pt x="5181600" y="962089"/>
                  <a:pt x="5235177" y="964997"/>
                </a:cubicBezTo>
                <a:cubicBezTo>
                  <a:pt x="5263752" y="964997"/>
                  <a:pt x="5303044" y="956275"/>
                  <a:pt x="5317331" y="985349"/>
                </a:cubicBezTo>
                <a:cubicBezTo>
                  <a:pt x="5331618" y="1008608"/>
                  <a:pt x="5317331" y="1040590"/>
                  <a:pt x="5292327" y="1052221"/>
                </a:cubicBezTo>
                <a:cubicBezTo>
                  <a:pt x="5245894" y="1066758"/>
                  <a:pt x="5203031" y="1081295"/>
                  <a:pt x="5199458" y="1130722"/>
                </a:cubicBezTo>
                <a:cubicBezTo>
                  <a:pt x="5192315" y="1197593"/>
                  <a:pt x="5220889" y="1159796"/>
                  <a:pt x="5256608" y="1148166"/>
                </a:cubicBezTo>
                <a:cubicBezTo>
                  <a:pt x="5295899" y="1136536"/>
                  <a:pt x="5306616" y="1171426"/>
                  <a:pt x="5299471" y="1194686"/>
                </a:cubicBezTo>
                <a:cubicBezTo>
                  <a:pt x="5267324" y="1281909"/>
                  <a:pt x="5324474" y="1372040"/>
                  <a:pt x="5278039" y="1462171"/>
                </a:cubicBezTo>
                <a:cubicBezTo>
                  <a:pt x="5392339" y="1438912"/>
                  <a:pt x="5442347" y="1389485"/>
                  <a:pt x="5460205" y="1284817"/>
                </a:cubicBezTo>
                <a:cubicBezTo>
                  <a:pt x="5463777" y="1247020"/>
                  <a:pt x="5456634" y="1206315"/>
                  <a:pt x="5488780" y="1171426"/>
                </a:cubicBezTo>
                <a:cubicBezTo>
                  <a:pt x="5502175" y="1156162"/>
                  <a:pt x="5517579" y="1140898"/>
                  <a:pt x="5539513" y="1140353"/>
                </a:cubicBezTo>
                <a:lnTo>
                  <a:pt x="5552720" y="1143022"/>
                </a:lnTo>
                <a:lnTo>
                  <a:pt x="5574208" y="1115811"/>
                </a:lnTo>
                <a:cubicBezTo>
                  <a:pt x="5609034" y="1085646"/>
                  <a:pt x="5659040" y="1068202"/>
                  <a:pt x="5734050" y="1075470"/>
                </a:cubicBezTo>
                <a:cubicBezTo>
                  <a:pt x="5776912" y="1078377"/>
                  <a:pt x="5809058" y="1055118"/>
                  <a:pt x="5798343" y="1020228"/>
                </a:cubicBezTo>
                <a:cubicBezTo>
                  <a:pt x="5776912" y="953357"/>
                  <a:pt x="5837634" y="921375"/>
                  <a:pt x="5884068" y="883578"/>
                </a:cubicBezTo>
                <a:cubicBezTo>
                  <a:pt x="5966221" y="816706"/>
                  <a:pt x="6051947" y="752742"/>
                  <a:pt x="6066234" y="645166"/>
                </a:cubicBezTo>
                <a:cubicBezTo>
                  <a:pt x="6130528" y="665519"/>
                  <a:pt x="6123384" y="700408"/>
                  <a:pt x="6109096" y="732391"/>
                </a:cubicBezTo>
                <a:cubicBezTo>
                  <a:pt x="6073377" y="816706"/>
                  <a:pt x="6034087" y="901023"/>
                  <a:pt x="5998368" y="985338"/>
                </a:cubicBezTo>
                <a:cubicBezTo>
                  <a:pt x="5976937" y="1040581"/>
                  <a:pt x="5944790" y="1095822"/>
                  <a:pt x="5969793" y="1168509"/>
                </a:cubicBezTo>
                <a:cubicBezTo>
                  <a:pt x="6098380" y="1104545"/>
                  <a:pt x="6123384" y="996969"/>
                  <a:pt x="6162674" y="909745"/>
                </a:cubicBezTo>
                <a:cubicBezTo>
                  <a:pt x="6212681" y="802169"/>
                  <a:pt x="6305549" y="738205"/>
                  <a:pt x="6412705" y="659704"/>
                </a:cubicBezTo>
                <a:cubicBezTo>
                  <a:pt x="6441280" y="738205"/>
                  <a:pt x="6362699" y="787632"/>
                  <a:pt x="6366271" y="851596"/>
                </a:cubicBezTo>
                <a:cubicBezTo>
                  <a:pt x="6376987" y="854503"/>
                  <a:pt x="6398418" y="860319"/>
                  <a:pt x="6398418" y="860319"/>
                </a:cubicBezTo>
                <a:cubicBezTo>
                  <a:pt x="6455568" y="755650"/>
                  <a:pt x="6562724" y="709131"/>
                  <a:pt x="6694884" y="691686"/>
                </a:cubicBezTo>
                <a:cubicBezTo>
                  <a:pt x="6762750" y="685871"/>
                  <a:pt x="6784181" y="648074"/>
                  <a:pt x="6816327" y="610277"/>
                </a:cubicBezTo>
                <a:cubicBezTo>
                  <a:pt x="6927056" y="482349"/>
                  <a:pt x="7027068" y="345699"/>
                  <a:pt x="7177087" y="238123"/>
                </a:cubicBezTo>
                <a:cubicBezTo>
                  <a:pt x="7159228" y="363144"/>
                  <a:pt x="7059215" y="461997"/>
                  <a:pt x="7016353" y="592833"/>
                </a:cubicBezTo>
                <a:cubicBezTo>
                  <a:pt x="7180659" y="488164"/>
                  <a:pt x="7266384" y="351513"/>
                  <a:pt x="7366396" y="226493"/>
                </a:cubicBezTo>
                <a:cubicBezTo>
                  <a:pt x="7412830" y="168344"/>
                  <a:pt x="7469981" y="116010"/>
                  <a:pt x="7494984" y="49138"/>
                </a:cubicBezTo>
                <a:cubicBezTo>
                  <a:pt x="7500342" y="31693"/>
                  <a:pt x="7511727" y="4436"/>
                  <a:pt x="7538181" y="484"/>
                </a:cubicBezTo>
                <a:close/>
              </a:path>
            </a:pathLst>
          </a:custGeom>
          <a:solidFill>
            <a:srgbClr val="AD43C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23E3C44-5EB0-02EB-C1BF-06148DE975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fr-FR" dirty="0"/>
              <a:t>Blockchain</a:t>
            </a:r>
          </a:p>
        </p:txBody>
      </p: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B7A91EAE-0455-D458-541C-895A03E5F4A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39699493"/>
              </p:ext>
            </p:extLst>
          </p:nvPr>
        </p:nvGraphicFramePr>
        <p:xfrm>
          <a:off x="838200" y="2011363"/>
          <a:ext cx="10515600" cy="41608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52160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541DB91-0B10-46D9-B34B-7BFF96026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9CF7FE1C-8BC5-4B0C-A2BC-93AB72C90F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68100" y="-1"/>
            <a:ext cx="10423900" cy="5920155"/>
          </a:xfrm>
          <a:custGeom>
            <a:avLst/>
            <a:gdLst>
              <a:gd name="connsiteX0" fmla="*/ 10423900 w 10423900"/>
              <a:gd name="connsiteY0" fmla="*/ 0 h 5491534"/>
              <a:gd name="connsiteX1" fmla="*/ 3493157 w 10423900"/>
              <a:gd name="connsiteY1" fmla="*/ 0 h 5491534"/>
              <a:gd name="connsiteX2" fmla="*/ 3493018 w 10423900"/>
              <a:gd name="connsiteY2" fmla="*/ 31 h 5491534"/>
              <a:gd name="connsiteX3" fmla="*/ 3245493 w 10423900"/>
              <a:gd name="connsiteY3" fmla="*/ 104839 h 5491534"/>
              <a:gd name="connsiteX4" fmla="*/ 4434802 w 10423900"/>
              <a:gd name="connsiteY4" fmla="*/ 284558 h 5491534"/>
              <a:gd name="connsiteX5" fmla="*/ 4011937 w 10423900"/>
              <a:gd name="connsiteY5" fmla="*/ 395559 h 5491534"/>
              <a:gd name="connsiteX6" fmla="*/ 3573213 w 10423900"/>
              <a:gd name="connsiteY6" fmla="*/ 474847 h 5491534"/>
              <a:gd name="connsiteX7" fmla="*/ 3097489 w 10423900"/>
              <a:gd name="connsiteY7" fmla="*/ 532990 h 5491534"/>
              <a:gd name="connsiteX8" fmla="*/ 2664052 w 10423900"/>
              <a:gd name="connsiteY8" fmla="*/ 649279 h 5491534"/>
              <a:gd name="connsiteX9" fmla="*/ 3795218 w 10423900"/>
              <a:gd name="connsiteY9" fmla="*/ 696852 h 5491534"/>
              <a:gd name="connsiteX10" fmla="*/ 3208492 w 10423900"/>
              <a:gd name="connsiteY10" fmla="*/ 802568 h 5491534"/>
              <a:gd name="connsiteX11" fmla="*/ 2727483 w 10423900"/>
              <a:gd name="connsiteY11" fmla="*/ 939999 h 5491534"/>
              <a:gd name="connsiteX12" fmla="*/ 2389190 w 10423900"/>
              <a:gd name="connsiteY12" fmla="*/ 1003429 h 5491534"/>
              <a:gd name="connsiteX13" fmla="*/ 2029754 w 10423900"/>
              <a:gd name="connsiteY13" fmla="*/ 1019287 h 5491534"/>
              <a:gd name="connsiteX14" fmla="*/ 1945181 w 10423900"/>
              <a:gd name="connsiteY14" fmla="*/ 1119716 h 5491534"/>
              <a:gd name="connsiteX15" fmla="*/ 2056184 w 10423900"/>
              <a:gd name="connsiteY15" fmla="*/ 1225434 h 5491534"/>
              <a:gd name="connsiteX16" fmla="*/ 2225329 w 10423900"/>
              <a:gd name="connsiteY16" fmla="*/ 1236004 h 5491534"/>
              <a:gd name="connsiteX17" fmla="*/ 3234920 w 10423900"/>
              <a:gd name="connsiteY17" fmla="*/ 1262435 h 5491534"/>
              <a:gd name="connsiteX18" fmla="*/ 0 w 10423900"/>
              <a:gd name="connsiteY18" fmla="*/ 1495009 h 5491534"/>
              <a:gd name="connsiteX19" fmla="*/ 438724 w 10423900"/>
              <a:gd name="connsiteY19" fmla="*/ 1637728 h 5491534"/>
              <a:gd name="connsiteX20" fmla="*/ 586726 w 10423900"/>
              <a:gd name="connsiteY20" fmla="*/ 2028877 h 5491534"/>
              <a:gd name="connsiteX21" fmla="*/ 1125878 w 10423900"/>
              <a:gd name="connsiteY21" fmla="*/ 2250882 h 5491534"/>
              <a:gd name="connsiteX22" fmla="*/ 1474744 w 10423900"/>
              <a:gd name="connsiteY22" fmla="*/ 2330169 h 5491534"/>
              <a:gd name="connsiteX23" fmla="*/ 2272901 w 10423900"/>
              <a:gd name="connsiteY23" fmla="*/ 2446458 h 5491534"/>
              <a:gd name="connsiteX24" fmla="*/ 2389190 w 10423900"/>
              <a:gd name="connsiteY24" fmla="*/ 2636747 h 5491534"/>
              <a:gd name="connsiteX25" fmla="*/ 2489621 w 10423900"/>
              <a:gd name="connsiteY25" fmla="*/ 2848179 h 5491534"/>
              <a:gd name="connsiteX26" fmla="*/ 2701053 w 10423900"/>
              <a:gd name="connsiteY26" fmla="*/ 2985611 h 5491534"/>
              <a:gd name="connsiteX27" fmla="*/ 1057165 w 10423900"/>
              <a:gd name="connsiteY27" fmla="*/ 2964468 h 5491534"/>
              <a:gd name="connsiteX28" fmla="*/ 2912485 w 10423900"/>
              <a:gd name="connsiteY28" fmla="*/ 3408477 h 5491534"/>
              <a:gd name="connsiteX29" fmla="*/ 2748626 w 10423900"/>
              <a:gd name="connsiteY29" fmla="*/ 3582909 h 5491534"/>
              <a:gd name="connsiteX30" fmla="*/ 3763503 w 10423900"/>
              <a:gd name="connsiteY30" fmla="*/ 3820771 h 5491534"/>
              <a:gd name="connsiteX31" fmla="*/ 3219063 w 10423900"/>
              <a:gd name="connsiteY31" fmla="*/ 3847199 h 5491534"/>
              <a:gd name="connsiteX32" fmla="*/ 6385269 w 10423900"/>
              <a:gd name="connsiteY32" fmla="*/ 4840933 h 5491534"/>
              <a:gd name="connsiteX33" fmla="*/ 10285854 w 10423900"/>
              <a:gd name="connsiteY33" fmla="*/ 5471118 h 5491534"/>
              <a:gd name="connsiteX34" fmla="*/ 10423900 w 10423900"/>
              <a:gd name="connsiteY34" fmla="*/ 5491534 h 5491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3900" h="5491534">
                <a:moveTo>
                  <a:pt x="10423900" y="0"/>
                </a:moveTo>
                <a:lnTo>
                  <a:pt x="3493157" y="0"/>
                </a:lnTo>
                <a:lnTo>
                  <a:pt x="3493018" y="31"/>
                </a:lnTo>
                <a:cubicBezTo>
                  <a:pt x="3414969" y="12668"/>
                  <a:pt x="3328744" y="21588"/>
                  <a:pt x="3245493" y="104839"/>
                </a:cubicBezTo>
                <a:cubicBezTo>
                  <a:pt x="3668357" y="162984"/>
                  <a:pt x="4075366" y="51981"/>
                  <a:pt x="4434802" y="284558"/>
                </a:cubicBezTo>
                <a:cubicBezTo>
                  <a:pt x="4302656" y="400846"/>
                  <a:pt x="4154654" y="374416"/>
                  <a:pt x="4011937" y="395559"/>
                </a:cubicBezTo>
                <a:cubicBezTo>
                  <a:pt x="3863934" y="416704"/>
                  <a:pt x="3721217" y="453704"/>
                  <a:pt x="3573213" y="474847"/>
                </a:cubicBezTo>
                <a:cubicBezTo>
                  <a:pt x="3414639" y="501275"/>
                  <a:pt x="3256063" y="506562"/>
                  <a:pt x="3097489" y="532990"/>
                </a:cubicBezTo>
                <a:cubicBezTo>
                  <a:pt x="2965345" y="554135"/>
                  <a:pt x="2822627" y="517133"/>
                  <a:pt x="2664052" y="649279"/>
                </a:cubicBezTo>
                <a:cubicBezTo>
                  <a:pt x="3055203" y="744424"/>
                  <a:pt x="3409352" y="601706"/>
                  <a:pt x="3795218" y="696852"/>
                </a:cubicBezTo>
                <a:cubicBezTo>
                  <a:pt x="3567928" y="781425"/>
                  <a:pt x="3382924" y="754995"/>
                  <a:pt x="3208492" y="802568"/>
                </a:cubicBezTo>
                <a:cubicBezTo>
                  <a:pt x="3049916" y="850140"/>
                  <a:pt x="2859627" y="797282"/>
                  <a:pt x="2727483" y="939999"/>
                </a:cubicBezTo>
                <a:cubicBezTo>
                  <a:pt x="2627052" y="1051000"/>
                  <a:pt x="2521336" y="1066858"/>
                  <a:pt x="2389190" y="1003429"/>
                </a:cubicBezTo>
                <a:cubicBezTo>
                  <a:pt x="2272901" y="945284"/>
                  <a:pt x="2146043" y="961142"/>
                  <a:pt x="2029754" y="1019287"/>
                </a:cubicBezTo>
                <a:cubicBezTo>
                  <a:pt x="1987468" y="1040430"/>
                  <a:pt x="1945181" y="1066858"/>
                  <a:pt x="1945181" y="1119716"/>
                </a:cubicBezTo>
                <a:cubicBezTo>
                  <a:pt x="1945181" y="1193719"/>
                  <a:pt x="1998039" y="1214862"/>
                  <a:pt x="2056184" y="1225434"/>
                </a:cubicBezTo>
                <a:cubicBezTo>
                  <a:pt x="2109042" y="1236004"/>
                  <a:pt x="2172471" y="1246577"/>
                  <a:pt x="2225329" y="1236004"/>
                </a:cubicBezTo>
                <a:cubicBezTo>
                  <a:pt x="2563622" y="1177861"/>
                  <a:pt x="2896629" y="1273005"/>
                  <a:pt x="3234920" y="1262435"/>
                </a:cubicBezTo>
                <a:cubicBezTo>
                  <a:pt x="2172471" y="1489724"/>
                  <a:pt x="1099450" y="1415723"/>
                  <a:pt x="0" y="1495009"/>
                </a:cubicBezTo>
                <a:cubicBezTo>
                  <a:pt x="142717" y="1653583"/>
                  <a:pt x="327721" y="1521439"/>
                  <a:pt x="438724" y="1637728"/>
                </a:cubicBezTo>
                <a:cubicBezTo>
                  <a:pt x="333006" y="1880875"/>
                  <a:pt x="375293" y="2013020"/>
                  <a:pt x="586726" y="2028877"/>
                </a:cubicBezTo>
                <a:cubicBezTo>
                  <a:pt x="792873" y="2044734"/>
                  <a:pt x="1014877" y="1960161"/>
                  <a:pt x="1125878" y="2250882"/>
                </a:cubicBezTo>
                <a:cubicBezTo>
                  <a:pt x="1157593" y="2340740"/>
                  <a:pt x="1353170" y="2314312"/>
                  <a:pt x="1474744" y="2330169"/>
                </a:cubicBezTo>
                <a:cubicBezTo>
                  <a:pt x="1739034" y="2367170"/>
                  <a:pt x="2019183" y="2330169"/>
                  <a:pt x="2272901" y="2446458"/>
                </a:cubicBezTo>
                <a:cubicBezTo>
                  <a:pt x="2373332" y="2488744"/>
                  <a:pt x="2442048" y="2520459"/>
                  <a:pt x="2389190" y="2636747"/>
                </a:cubicBezTo>
                <a:cubicBezTo>
                  <a:pt x="2336332" y="2758321"/>
                  <a:pt x="2405048" y="2800607"/>
                  <a:pt x="2489621" y="2848179"/>
                </a:cubicBezTo>
                <a:cubicBezTo>
                  <a:pt x="2553051" y="2885180"/>
                  <a:pt x="2648195" y="2874609"/>
                  <a:pt x="2701053" y="2985611"/>
                </a:cubicBezTo>
                <a:cubicBezTo>
                  <a:pt x="2146043" y="2969753"/>
                  <a:pt x="1606888" y="2879895"/>
                  <a:pt x="1057165" y="2964468"/>
                </a:cubicBezTo>
                <a:cubicBezTo>
                  <a:pt x="1659748" y="3175900"/>
                  <a:pt x="2320474" y="3165328"/>
                  <a:pt x="2912485" y="3408477"/>
                </a:cubicBezTo>
                <a:cubicBezTo>
                  <a:pt x="2891342" y="3493050"/>
                  <a:pt x="2753911" y="3456048"/>
                  <a:pt x="2748626" y="3582909"/>
                </a:cubicBezTo>
                <a:cubicBezTo>
                  <a:pt x="3060489" y="3715055"/>
                  <a:pt x="3435782" y="3625195"/>
                  <a:pt x="3763503" y="3820771"/>
                </a:cubicBezTo>
                <a:cubicBezTo>
                  <a:pt x="3573213" y="3910629"/>
                  <a:pt x="3398782" y="3762626"/>
                  <a:pt x="3219063" y="3847199"/>
                </a:cubicBezTo>
                <a:cubicBezTo>
                  <a:pt x="3277208" y="3974060"/>
                  <a:pt x="5909545" y="4756360"/>
                  <a:pt x="6385269" y="4840933"/>
                </a:cubicBezTo>
                <a:cubicBezTo>
                  <a:pt x="7171204" y="4982659"/>
                  <a:pt x="9157515" y="5302348"/>
                  <a:pt x="10285854" y="5471118"/>
                </a:cubicBezTo>
                <a:lnTo>
                  <a:pt x="10423900" y="5491534"/>
                </a:lnTo>
                <a:close/>
              </a:path>
            </a:pathLst>
          </a:custGeom>
          <a:solidFill>
            <a:srgbClr val="AD43CD">
              <a:alpha val="20000"/>
            </a:srgb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64B8351-C14B-AD03-E416-E395BBDA5A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6156" y="365125"/>
            <a:ext cx="5827643" cy="1433433"/>
          </a:xfrm>
        </p:spPr>
        <p:txBody>
          <a:bodyPr anchor="b">
            <a:normAutofit/>
          </a:bodyPr>
          <a:lstStyle/>
          <a:p>
            <a:r>
              <a:rPr lang="fr-FR"/>
              <a:t>Problèmes</a:t>
            </a:r>
            <a:endParaRPr lang="fr-FR" dirty="0"/>
          </a:p>
        </p:txBody>
      </p:sp>
      <p:pic>
        <p:nvPicPr>
          <p:cNvPr id="7" name="Graphic 6" descr="Avertissement">
            <a:extLst>
              <a:ext uri="{FF2B5EF4-FFF2-40B4-BE49-F238E27FC236}">
                <a16:creationId xmlns:a16="http://schemas.microsoft.com/office/drawing/2014/main" id="{0F4695ED-9708-7EE9-7321-8420ABB41F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717" y="2782956"/>
            <a:ext cx="3449030" cy="3449030"/>
          </a:xfrm>
          <a:prstGeom prst="rect">
            <a:avLst/>
          </a:prstGeom>
        </p:spPr>
      </p:pic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4140F91-005F-442F-BE5C-C5C0CB7529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6156" y="2055813"/>
            <a:ext cx="5827644" cy="4121149"/>
          </a:xfrm>
        </p:spPr>
        <p:txBody>
          <a:bodyPr anchor="t">
            <a:normAutofit/>
          </a:bodyPr>
          <a:lstStyle/>
          <a:p>
            <a:r>
              <a:rPr lang="fr-FR" sz="2400" dirty="0"/>
              <a:t>Sécurité: </a:t>
            </a:r>
          </a:p>
          <a:p>
            <a:pPr marL="0" indent="0">
              <a:buNone/>
            </a:pPr>
            <a:r>
              <a:rPr lang="fr-FR" sz="2400" dirty="0"/>
              <a:t>	- pertes financières</a:t>
            </a:r>
          </a:p>
          <a:p>
            <a:pPr marL="0" indent="0">
              <a:buNone/>
            </a:pPr>
            <a:r>
              <a:rPr lang="fr-FR" sz="2400" dirty="0"/>
              <a:t>	- baisse de réputation</a:t>
            </a:r>
          </a:p>
          <a:p>
            <a:pPr marL="0" indent="0">
              <a:buNone/>
            </a:pPr>
            <a:r>
              <a:rPr lang="fr-FR" sz="2400" dirty="0"/>
              <a:t>	- problèmes juridiques</a:t>
            </a:r>
          </a:p>
        </p:txBody>
      </p:sp>
    </p:spTree>
    <p:extLst>
      <p:ext uri="{BB962C8B-B14F-4D97-AF65-F5344CB8AC3E}">
        <p14:creationId xmlns:p14="http://schemas.microsoft.com/office/powerpoint/2010/main" val="37668612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aphic 1">
            <a:extLst>
              <a:ext uri="{FF2B5EF4-FFF2-40B4-BE49-F238E27FC236}">
                <a16:creationId xmlns:a16="http://schemas.microsoft.com/office/drawing/2014/main" id="{0D57E7FA-E8FC-45AC-868F-CDC814493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2599854" y="527562"/>
            <a:ext cx="6992292" cy="5102484"/>
          </a:xfrm>
          <a:custGeom>
            <a:avLst/>
            <a:gdLst/>
            <a:ahLst/>
            <a:cxnLst/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CE1AED4-C7FF-4468-BF54-4470A0A3E2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Graphique">
            <a:extLst>
              <a:ext uri="{FF2B5EF4-FFF2-40B4-BE49-F238E27FC236}">
                <a16:creationId xmlns:a16="http://schemas.microsoft.com/office/drawing/2014/main" id="{4AA01417-6623-624A-6FFA-024FF1A7A5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970" r="-1" b="6006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DE94FAB-AA60-43B4-A2C3-3A940B9A95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3" y="4530071"/>
            <a:ext cx="12191999" cy="2327926"/>
          </a:xfrm>
          <a:prstGeom prst="rect">
            <a:avLst/>
          </a:prstGeom>
          <a:gradFill flip="none" rotWithShape="1">
            <a:gsLst>
              <a:gs pos="44000">
                <a:schemeClr val="tx1">
                  <a:alpha val="40000"/>
                </a:schemeClr>
              </a:gs>
              <a:gs pos="100000">
                <a:schemeClr val="tx1">
                  <a:alpha val="70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D819170E-ACBE-E81D-9805-0496958C39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76" y="2852668"/>
            <a:ext cx="9144000" cy="115266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</a:rPr>
              <a:t>Point </a:t>
            </a:r>
            <a:r>
              <a:rPr lang="en-US" sz="4800" dirty="0" err="1">
                <a:solidFill>
                  <a:schemeClr val="bg1"/>
                </a:solidFill>
              </a:rPr>
              <a:t>actu</a:t>
            </a:r>
            <a:endParaRPr lang="en-US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11445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1CDD8E39-EA14-4679-9655-1BFF5A7B63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illustration d’un cube noir et rouge 3D">
            <a:extLst>
              <a:ext uri="{FF2B5EF4-FFF2-40B4-BE49-F238E27FC236}">
                <a16:creationId xmlns:a16="http://schemas.microsoft.com/office/drawing/2014/main" id="{5285F3E8-E248-D95F-8EEF-18A3E2C12C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250"/>
          <a:stretch/>
        </p:blipFill>
        <p:spPr>
          <a:xfrm>
            <a:off x="20" y="1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560655" y="6858000"/>
                </a:lnTo>
                <a:lnTo>
                  <a:pt x="11572884" y="6759738"/>
                </a:lnTo>
                <a:cubicBezTo>
                  <a:pt x="11663744" y="6693104"/>
                  <a:pt x="11749315" y="6619456"/>
                  <a:pt x="11812292" y="6532282"/>
                </a:cubicBezTo>
                <a:cubicBezTo>
                  <a:pt x="11851232" y="6478675"/>
                  <a:pt x="11886807" y="6425068"/>
                  <a:pt x="11956995" y="6386992"/>
                </a:cubicBezTo>
                <a:cubicBezTo>
                  <a:pt x="11918054" y="6334888"/>
                  <a:pt x="11851232" y="6322863"/>
                  <a:pt x="11801234" y="6284788"/>
                </a:cubicBezTo>
                <a:cubicBezTo>
                  <a:pt x="11797390" y="6253224"/>
                  <a:pt x="11876711" y="6262743"/>
                  <a:pt x="11856520" y="6193604"/>
                </a:cubicBezTo>
                <a:cubicBezTo>
                  <a:pt x="11829119" y="6101419"/>
                  <a:pt x="11858923" y="5996209"/>
                  <a:pt x="11722875" y="5956630"/>
                </a:cubicBezTo>
                <a:cubicBezTo>
                  <a:pt x="11686819" y="5866950"/>
                  <a:pt x="11676724" y="5723664"/>
                  <a:pt x="11763258" y="5635988"/>
                </a:cubicBezTo>
                <a:cubicBezTo>
                  <a:pt x="11892094" y="5505226"/>
                  <a:pt x="11871424" y="5422059"/>
                  <a:pt x="11706050" y="5351418"/>
                </a:cubicBezTo>
                <a:cubicBezTo>
                  <a:pt x="11684896" y="5342400"/>
                  <a:pt x="11707491" y="4786287"/>
                  <a:pt x="11697876" y="4763241"/>
                </a:cubicBezTo>
                <a:cubicBezTo>
                  <a:pt x="11713260" y="4731677"/>
                  <a:pt x="11749315" y="4739192"/>
                  <a:pt x="11776236" y="4730675"/>
                </a:cubicBezTo>
                <a:cubicBezTo>
                  <a:pt x="11894018" y="4694603"/>
                  <a:pt x="11897864" y="4694603"/>
                  <a:pt x="11868540" y="4584884"/>
                </a:cubicBezTo>
                <a:cubicBezTo>
                  <a:pt x="11859884" y="4551817"/>
                  <a:pt x="11880076" y="4538289"/>
                  <a:pt x="11898825" y="4517749"/>
                </a:cubicBezTo>
                <a:cubicBezTo>
                  <a:pt x="11969013" y="4441095"/>
                  <a:pt x="11969494" y="4440094"/>
                  <a:pt x="11897864" y="4375464"/>
                </a:cubicBezTo>
                <a:cubicBezTo>
                  <a:pt x="11877192" y="4356928"/>
                  <a:pt x="11863252" y="4336887"/>
                  <a:pt x="11854116" y="4311838"/>
                </a:cubicBezTo>
                <a:cubicBezTo>
                  <a:pt x="11837290" y="4266245"/>
                  <a:pt x="11837771" y="4228169"/>
                  <a:pt x="11901709" y="4203620"/>
                </a:cubicBezTo>
                <a:cubicBezTo>
                  <a:pt x="11946418" y="4186086"/>
                  <a:pt x="11971897" y="4166044"/>
                  <a:pt x="11974782" y="4114442"/>
                </a:cubicBezTo>
                <a:cubicBezTo>
                  <a:pt x="11976706" y="4071355"/>
                  <a:pt x="11981993" y="4043299"/>
                  <a:pt x="11932476" y="4024762"/>
                </a:cubicBezTo>
                <a:cubicBezTo>
                  <a:pt x="11892576" y="4009732"/>
                  <a:pt x="11881038" y="3977668"/>
                  <a:pt x="11885365" y="3939592"/>
                </a:cubicBezTo>
                <a:cubicBezTo>
                  <a:pt x="11895460" y="3846405"/>
                  <a:pt x="11841137" y="3791796"/>
                  <a:pt x="11751719" y="3749211"/>
                </a:cubicBezTo>
                <a:cubicBezTo>
                  <a:pt x="11666628" y="3708629"/>
                  <a:pt x="11592115" y="3654019"/>
                  <a:pt x="11513754" y="3604420"/>
                </a:cubicBezTo>
                <a:cubicBezTo>
                  <a:pt x="11426740" y="3549310"/>
                  <a:pt x="11325786" y="3516243"/>
                  <a:pt x="11220504" y="3488188"/>
                </a:cubicBezTo>
                <a:cubicBezTo>
                  <a:pt x="11239734" y="3448108"/>
                  <a:pt x="11306076" y="3470653"/>
                  <a:pt x="11312805" y="3414541"/>
                </a:cubicBezTo>
                <a:cubicBezTo>
                  <a:pt x="11148394" y="3366945"/>
                  <a:pt x="10991193" y="3295301"/>
                  <a:pt x="10805146" y="3277767"/>
                </a:cubicBezTo>
                <a:cubicBezTo>
                  <a:pt x="10955618" y="3286784"/>
                  <a:pt x="11092147" y="3222154"/>
                  <a:pt x="11234926" y="3203117"/>
                </a:cubicBezTo>
                <a:cubicBezTo>
                  <a:pt x="11248386" y="3171554"/>
                  <a:pt x="11217140" y="3179569"/>
                  <a:pt x="11204640" y="3174060"/>
                </a:cubicBezTo>
                <a:cubicBezTo>
                  <a:pt x="11192140" y="3168047"/>
                  <a:pt x="11176757" y="3166042"/>
                  <a:pt x="11174834" y="3143498"/>
                </a:cubicBezTo>
                <a:cubicBezTo>
                  <a:pt x="11243580" y="3110932"/>
                  <a:pt x="11329632" y="3132475"/>
                  <a:pt x="11400780" y="3099410"/>
                </a:cubicBezTo>
                <a:cubicBezTo>
                  <a:pt x="11384916" y="3051314"/>
                  <a:pt x="11323382" y="3080371"/>
                  <a:pt x="11297902" y="3041793"/>
                </a:cubicBezTo>
                <a:cubicBezTo>
                  <a:pt x="11364246" y="3034780"/>
                  <a:pt x="11425779" y="3031774"/>
                  <a:pt x="11485870" y="3021253"/>
                </a:cubicBezTo>
                <a:cubicBezTo>
                  <a:pt x="11532984" y="3013236"/>
                  <a:pt x="11545964" y="2972154"/>
                  <a:pt x="11513754" y="2944098"/>
                </a:cubicBezTo>
                <a:cubicBezTo>
                  <a:pt x="11484909" y="2919049"/>
                  <a:pt x="11442604" y="2917044"/>
                  <a:pt x="11405107" y="2906523"/>
                </a:cubicBezTo>
                <a:cubicBezTo>
                  <a:pt x="11137817" y="2833377"/>
                  <a:pt x="10857066" y="2809829"/>
                  <a:pt x="10572950" y="2803317"/>
                </a:cubicBezTo>
                <a:cubicBezTo>
                  <a:pt x="10117210" y="2792795"/>
                  <a:pt x="9660028" y="2793297"/>
                  <a:pt x="9205250" y="2778767"/>
                </a:cubicBezTo>
                <a:cubicBezTo>
                  <a:pt x="8996489" y="2772379"/>
                  <a:pt x="8788540" y="2761765"/>
                  <a:pt x="8579578" y="2759181"/>
                </a:cubicBezTo>
                <a:cubicBezTo>
                  <a:pt x="8509922" y="2758320"/>
                  <a:pt x="8440155" y="2758352"/>
                  <a:pt x="8370208" y="2759730"/>
                </a:cubicBezTo>
                <a:cubicBezTo>
                  <a:pt x="8070708" y="2765742"/>
                  <a:pt x="7771690" y="2764238"/>
                  <a:pt x="7470748" y="2819849"/>
                </a:cubicBezTo>
                <a:cubicBezTo>
                  <a:pt x="7316911" y="2848407"/>
                  <a:pt x="7156825" y="2838887"/>
                  <a:pt x="7001547" y="2861432"/>
                </a:cubicBezTo>
                <a:cubicBezTo>
                  <a:pt x="6765024" y="2896002"/>
                  <a:pt x="6528501" y="2936583"/>
                  <a:pt x="6295343" y="2988688"/>
                </a:cubicBezTo>
                <a:cubicBezTo>
                  <a:pt x="6222271" y="3005220"/>
                  <a:pt x="6131892" y="3015241"/>
                  <a:pt x="6075166" y="3078367"/>
                </a:cubicBezTo>
                <a:cubicBezTo>
                  <a:pt x="5985266" y="3038288"/>
                  <a:pt x="5929502" y="3113938"/>
                  <a:pt x="5859314" y="3139490"/>
                </a:cubicBezTo>
                <a:cubicBezTo>
                  <a:pt x="5831912" y="3149510"/>
                  <a:pt x="5795857" y="3163538"/>
                  <a:pt x="5800183" y="3195101"/>
                </a:cubicBezTo>
                <a:cubicBezTo>
                  <a:pt x="5804030" y="3234680"/>
                  <a:pt x="5844410" y="3260231"/>
                  <a:pt x="5882870" y="3252215"/>
                </a:cubicBezTo>
                <a:cubicBezTo>
                  <a:pt x="6002574" y="3227164"/>
                  <a:pt x="6109777" y="3283277"/>
                  <a:pt x="6232848" y="3274760"/>
                </a:cubicBezTo>
                <a:cubicBezTo>
                  <a:pt x="6125643" y="3298808"/>
                  <a:pt x="6018918" y="3323358"/>
                  <a:pt x="5911715" y="3347407"/>
                </a:cubicBezTo>
                <a:cubicBezTo>
                  <a:pt x="6070839" y="3366444"/>
                  <a:pt x="6227559" y="3332376"/>
                  <a:pt x="6384279" y="3312836"/>
                </a:cubicBezTo>
                <a:cubicBezTo>
                  <a:pt x="6434757" y="3306824"/>
                  <a:pt x="6513117" y="3260732"/>
                  <a:pt x="6526097" y="3325362"/>
                </a:cubicBezTo>
                <a:cubicBezTo>
                  <a:pt x="6534750" y="3368448"/>
                  <a:pt x="6450622" y="3371454"/>
                  <a:pt x="6403028" y="3383478"/>
                </a:cubicBezTo>
                <a:cubicBezTo>
                  <a:pt x="6192945" y="3435081"/>
                  <a:pt x="5979497" y="3465141"/>
                  <a:pt x="5767013" y="3500713"/>
                </a:cubicBezTo>
                <a:cubicBezTo>
                  <a:pt x="5746822" y="3504220"/>
                  <a:pt x="5720381" y="3501214"/>
                  <a:pt x="5706920" y="3511233"/>
                </a:cubicBezTo>
                <a:cubicBezTo>
                  <a:pt x="5598272" y="3591895"/>
                  <a:pt x="5460782" y="3618449"/>
                  <a:pt x="5310793" y="3677066"/>
                </a:cubicBezTo>
                <a:cubicBezTo>
                  <a:pt x="5405498" y="3704622"/>
                  <a:pt x="5469435" y="3648007"/>
                  <a:pt x="5548276" y="3660533"/>
                </a:cubicBezTo>
                <a:cubicBezTo>
                  <a:pt x="5467993" y="3721154"/>
                  <a:pt x="5374730" y="3732677"/>
                  <a:pt x="5293005" y="3765743"/>
                </a:cubicBezTo>
                <a:cubicBezTo>
                  <a:pt x="5234355" y="3789291"/>
                  <a:pt x="5016580" y="3862938"/>
                  <a:pt x="4983410" y="3883981"/>
                </a:cubicBezTo>
                <a:cubicBezTo>
                  <a:pt x="4883416" y="3949110"/>
                  <a:pt x="4756501" y="3979672"/>
                  <a:pt x="4674775" y="4068850"/>
                </a:cubicBezTo>
                <a:cubicBezTo>
                  <a:pt x="4617087" y="4131477"/>
                  <a:pt x="4520939" y="4119952"/>
                  <a:pt x="4453155" y="4163539"/>
                </a:cubicBezTo>
                <a:cubicBezTo>
                  <a:pt x="4429119" y="4204622"/>
                  <a:pt x="4475751" y="4215143"/>
                  <a:pt x="4492095" y="4237188"/>
                </a:cubicBezTo>
                <a:cubicBezTo>
                  <a:pt x="4513728" y="4266746"/>
                  <a:pt x="4475269" y="4283280"/>
                  <a:pt x="4464213" y="4318851"/>
                </a:cubicBezTo>
                <a:cubicBezTo>
                  <a:pt x="4591608" y="4278771"/>
                  <a:pt x="4713234" y="4255223"/>
                  <a:pt x="4857456" y="4241696"/>
                </a:cubicBezTo>
                <a:cubicBezTo>
                  <a:pt x="4809862" y="4299311"/>
                  <a:pt x="4752174" y="4274261"/>
                  <a:pt x="4713234" y="4295303"/>
                </a:cubicBezTo>
                <a:cubicBezTo>
                  <a:pt x="4687756" y="4308830"/>
                  <a:pt x="4648816" y="4314843"/>
                  <a:pt x="4656026" y="4348410"/>
                </a:cubicBezTo>
                <a:cubicBezTo>
                  <a:pt x="4661795" y="4374963"/>
                  <a:pt x="4694486" y="4371456"/>
                  <a:pt x="4718523" y="4368951"/>
                </a:cubicBezTo>
                <a:cubicBezTo>
                  <a:pt x="4810825" y="4359433"/>
                  <a:pt x="4900722" y="4356425"/>
                  <a:pt x="4989178" y="4420054"/>
                </a:cubicBezTo>
                <a:cubicBezTo>
                  <a:pt x="4764193" y="4512739"/>
                  <a:pt x="4505557" y="4473661"/>
                  <a:pt x="4304127" y="4609933"/>
                </a:cubicBezTo>
                <a:cubicBezTo>
                  <a:pt x="4332491" y="4652018"/>
                  <a:pt x="4372871" y="4629473"/>
                  <a:pt x="4402677" y="4624463"/>
                </a:cubicBezTo>
                <a:cubicBezTo>
                  <a:pt x="4598338" y="4590394"/>
                  <a:pt x="5297331" y="4651016"/>
                  <a:pt x="5398287" y="4608430"/>
                </a:cubicBezTo>
                <a:cubicBezTo>
                  <a:pt x="5460301" y="4582379"/>
                  <a:pt x="5525682" y="4569853"/>
                  <a:pt x="5592504" y="4585886"/>
                </a:cubicBezTo>
                <a:cubicBezTo>
                  <a:pt x="5656923" y="4601416"/>
                  <a:pt x="5640578" y="4819353"/>
                  <a:pt x="5411266" y="4964142"/>
                </a:cubicBezTo>
                <a:cubicBezTo>
                  <a:pt x="5378575" y="4984684"/>
                  <a:pt x="5524721" y="5014244"/>
                  <a:pt x="5480493" y="5031277"/>
                </a:cubicBezTo>
                <a:cubicBezTo>
                  <a:pt x="5445880" y="5044804"/>
                  <a:pt x="5276179" y="5037289"/>
                  <a:pt x="5233393" y="5047810"/>
                </a:cubicBezTo>
                <a:cubicBezTo>
                  <a:pt x="5216567" y="5052318"/>
                  <a:pt x="4701216" y="5221157"/>
                  <a:pt x="4750251" y="5256728"/>
                </a:cubicBezTo>
                <a:cubicBezTo>
                  <a:pt x="4896877" y="5363441"/>
                  <a:pt x="5388190" y="5558833"/>
                  <a:pt x="4508440" y="5624965"/>
                </a:cubicBezTo>
                <a:cubicBezTo>
                  <a:pt x="4536323" y="5663542"/>
                  <a:pt x="4613241" y="5638994"/>
                  <a:pt x="4602665" y="5706629"/>
                </a:cubicBezTo>
                <a:cubicBezTo>
                  <a:pt x="4485845" y="5743202"/>
                  <a:pt x="4350758" y="5741198"/>
                  <a:pt x="4215189" y="5797811"/>
                </a:cubicBezTo>
                <a:cubicBezTo>
                  <a:pt x="4276245" y="5838893"/>
                  <a:pt x="4346432" y="5813844"/>
                  <a:pt x="4407966" y="5826870"/>
                </a:cubicBezTo>
                <a:cubicBezTo>
                  <a:pt x="4373353" y="5878473"/>
                  <a:pt x="4313741" y="5870457"/>
                  <a:pt x="4265186" y="5881478"/>
                </a:cubicBezTo>
                <a:cubicBezTo>
                  <a:pt x="4220479" y="5892001"/>
                  <a:pt x="4125774" y="5981680"/>
                  <a:pt x="4145964" y="5977170"/>
                </a:cubicBezTo>
                <a:cubicBezTo>
                  <a:pt x="4332971" y="5937091"/>
                  <a:pt x="4522862" y="5948113"/>
                  <a:pt x="4710350" y="5909035"/>
                </a:cubicBezTo>
                <a:cubicBezTo>
                  <a:pt x="4772366" y="5896009"/>
                  <a:pt x="4842554" y="5870958"/>
                  <a:pt x="4870916" y="5949616"/>
                </a:cubicBezTo>
                <a:cubicBezTo>
                  <a:pt x="4879571" y="5972663"/>
                  <a:pt x="4873320" y="5980177"/>
                  <a:pt x="4960333" y="5949115"/>
                </a:cubicBezTo>
                <a:cubicBezTo>
                  <a:pt x="4994466" y="5937091"/>
                  <a:pt x="5039656" y="5924065"/>
                  <a:pt x="5073788" y="5953623"/>
                </a:cubicBezTo>
                <a:cubicBezTo>
                  <a:pt x="5052154" y="5990698"/>
                  <a:pt x="5010331" y="5979675"/>
                  <a:pt x="4979084" y="5990197"/>
                </a:cubicBezTo>
                <a:cubicBezTo>
                  <a:pt x="4896397" y="6017250"/>
                  <a:pt x="5180513" y="6120457"/>
                  <a:pt x="5100228" y="6151519"/>
                </a:cubicBezTo>
                <a:cubicBezTo>
                  <a:pt x="4935817" y="6215148"/>
                  <a:pt x="4832938" y="6196611"/>
                  <a:pt x="4666602" y="6266250"/>
                </a:cubicBezTo>
                <a:cubicBezTo>
                  <a:pt x="4723331" y="6264746"/>
                  <a:pt x="4706024" y="6288795"/>
                  <a:pt x="4762750" y="6288795"/>
                </a:cubicBezTo>
                <a:cubicBezTo>
                  <a:pt x="4788229" y="6288795"/>
                  <a:pt x="4815151" y="6294807"/>
                  <a:pt x="4815151" y="6322363"/>
                </a:cubicBezTo>
                <a:cubicBezTo>
                  <a:pt x="4815151" y="6348414"/>
                  <a:pt x="4516613" y="6491199"/>
                  <a:pt x="4558918" y="6504727"/>
                </a:cubicBezTo>
                <a:cubicBezTo>
                  <a:pt x="4674295" y="6541299"/>
                  <a:pt x="4970431" y="6429075"/>
                  <a:pt x="4899280" y="6480679"/>
                </a:cubicBezTo>
                <a:cubicBezTo>
                  <a:pt x="4791114" y="6559337"/>
                  <a:pt x="4774769" y="6574868"/>
                  <a:pt x="4692563" y="6586391"/>
                </a:cubicBezTo>
                <a:cubicBezTo>
                  <a:pt x="4621894" y="6596411"/>
                  <a:pt x="4373353" y="6816352"/>
                  <a:pt x="4303645" y="6834888"/>
                </a:cubicBezTo>
                <a:cubicBezTo>
                  <a:pt x="4288262" y="6838896"/>
                  <a:pt x="4291687" y="6845065"/>
                  <a:pt x="4307829" y="6852361"/>
                </a:cubicBezTo>
                <a:lnTo>
                  <a:pt x="432378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12B9D252-B3D3-D565-D21F-B0C0E4353E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01709" y="3512557"/>
            <a:ext cx="5552090" cy="1191873"/>
          </a:xfrm>
        </p:spPr>
        <p:txBody>
          <a:bodyPr anchor="b">
            <a:normAutofit/>
          </a:bodyPr>
          <a:lstStyle/>
          <a:p>
            <a:r>
              <a:rPr lang="fr-FR" sz="3600"/>
              <a:t>Conclusion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0F06A74-AA23-7253-DB96-3DC6F3E74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01709" y="4811636"/>
            <a:ext cx="5552089" cy="1544713"/>
          </a:xfrm>
        </p:spPr>
        <p:txBody>
          <a:bodyPr>
            <a:normAutofit/>
          </a:bodyPr>
          <a:lstStyle/>
          <a:p>
            <a:r>
              <a:rPr lang="fr-FR" sz="2000" dirty="0"/>
              <a:t>Big Data en constante évolution</a:t>
            </a:r>
          </a:p>
          <a:p>
            <a:r>
              <a:rPr lang="fr-FR" sz="2000" dirty="0"/>
              <a:t>Offre de nombreuses possibilités</a:t>
            </a:r>
          </a:p>
          <a:p>
            <a:r>
              <a:rPr lang="fr-FR" sz="2000" dirty="0"/>
              <a:t>Mais attention à son utilisation</a:t>
            </a:r>
          </a:p>
          <a:p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30338818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C7BBB54-EF5F-D97F-A092-6ED5632C0E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Sources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9DA8740-1470-9030-0B8F-35B27B7E1F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>
                <a:hlinkClick r:id="rId2"/>
              </a:rPr>
              <a:t>https://www.fmiblog.com/2023/05/02/big-data-security-market-is-anticipated-to-touch-a-value-of-nearly-us-65277-million-by-2032-fmi/</a:t>
            </a:r>
            <a:endParaRPr lang="fr-FR" dirty="0"/>
          </a:p>
          <a:p>
            <a:pPr marL="0" indent="0">
              <a:buNone/>
            </a:pPr>
            <a:r>
              <a:rPr lang="fr-FR" dirty="0">
                <a:hlinkClick r:id="rId3"/>
              </a:rPr>
              <a:t>https://www.lebigdata.fr/definition-big-data</a:t>
            </a:r>
            <a:endParaRPr lang="fr-FR" dirty="0"/>
          </a:p>
          <a:p>
            <a:pPr marL="0" indent="0">
              <a:buNone/>
            </a:pPr>
            <a:r>
              <a:rPr lang="fr-FR" dirty="0">
                <a:hlinkClick r:id="rId4"/>
              </a:rPr>
              <a:t>https://datascientest.com/big-data-tout-savoir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49647890"/>
      </p:ext>
    </p:extLst>
  </p:cSld>
  <p:clrMapOvr>
    <a:masterClrMapping/>
  </p:clrMapOvr>
</p:sld>
</file>

<file path=ppt/theme/theme1.xml><?xml version="1.0" encoding="utf-8"?>
<a:theme xmlns:a="http://schemas.openxmlformats.org/drawingml/2006/main" name="BrushVTI">
  <a:themeElements>
    <a:clrScheme name="AnalogousFromRegularSeedLeftStep">
      <a:dk1>
        <a:srgbClr val="000000"/>
      </a:dk1>
      <a:lt1>
        <a:srgbClr val="FFFFFF"/>
      </a:lt1>
      <a:dk2>
        <a:srgbClr val="1B252F"/>
      </a:dk2>
      <a:lt2>
        <a:srgbClr val="F1F3F0"/>
      </a:lt2>
      <a:accent1>
        <a:srgbClr val="AD43CD"/>
      </a:accent1>
      <a:accent2>
        <a:srgbClr val="6333BC"/>
      </a:accent2>
      <a:accent3>
        <a:srgbClr val="434BCD"/>
      </a:accent3>
      <a:accent4>
        <a:srgbClr val="3173BB"/>
      </a:accent4>
      <a:accent5>
        <a:srgbClr val="42BCCA"/>
      </a:accent5>
      <a:accent6>
        <a:srgbClr val="31BB90"/>
      </a:accent6>
      <a:hlink>
        <a:srgbClr val="4C9D34"/>
      </a:hlink>
      <a:folHlink>
        <a:srgbClr val="7F7F7F"/>
      </a:folHlink>
    </a:clrScheme>
    <a:fontScheme name="Custom 3">
      <a:majorFont>
        <a:latin typeface="Elephant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ushVTI" id="{7102FA3A-9D7B-4497-8C4B-FB535AAFDE06}" vid="{C6D41F62-6FAB-440A-BEC7-CB7BF190811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148</Words>
  <Application>Microsoft Office PowerPoint</Application>
  <PresentationFormat>Grand écran</PresentationFormat>
  <Paragraphs>37</Paragraphs>
  <Slides>9</Slides>
  <Notes>0</Notes>
  <HiddenSlides>0</HiddenSlides>
  <MMClips>1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9</vt:i4>
      </vt:variant>
    </vt:vector>
  </HeadingPairs>
  <TitlesOfParts>
    <vt:vector size="14" baseType="lpstr">
      <vt:lpstr>Arial</vt:lpstr>
      <vt:lpstr>Calibri Light</vt:lpstr>
      <vt:lpstr>Century Gothic</vt:lpstr>
      <vt:lpstr>Elephant</vt:lpstr>
      <vt:lpstr>BrushVTI</vt:lpstr>
      <vt:lpstr>Le Big Data</vt:lpstr>
      <vt:lpstr>Qu’est-ce que le Big Data</vt:lpstr>
      <vt:lpstr>En médecine par exemple:</vt:lpstr>
      <vt:lpstr>Le Big Data</vt:lpstr>
      <vt:lpstr>Blockchain</vt:lpstr>
      <vt:lpstr>Problèmes</vt:lpstr>
      <vt:lpstr>Point actu</vt:lpstr>
      <vt:lpstr>Conclusion</vt:lpstr>
      <vt:lpstr>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 Big Data</dc:title>
  <dc:creator>Suriaky</dc:creator>
  <cp:lastModifiedBy>Suriaky</cp:lastModifiedBy>
  <cp:revision>4</cp:revision>
  <dcterms:created xsi:type="dcterms:W3CDTF">2023-05-02T07:42:24Z</dcterms:created>
  <dcterms:modified xsi:type="dcterms:W3CDTF">2023-05-02T11:42:17Z</dcterms:modified>
</cp:coreProperties>
</file>